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23"/>
  </p:notesMasterIdLst>
  <p:handoutMasterIdLst>
    <p:handoutMasterId r:id="rId24"/>
  </p:handoutMasterIdLst>
  <p:sldIdLst>
    <p:sldId id="319" r:id="rId5"/>
    <p:sldId id="293" r:id="rId6"/>
    <p:sldId id="257" r:id="rId7"/>
    <p:sldId id="305" r:id="rId8"/>
    <p:sldId id="308" r:id="rId9"/>
    <p:sldId id="307" r:id="rId10"/>
    <p:sldId id="318" r:id="rId11"/>
    <p:sldId id="302" r:id="rId12"/>
    <p:sldId id="265" r:id="rId13"/>
    <p:sldId id="309" r:id="rId14"/>
    <p:sldId id="267" r:id="rId15"/>
    <p:sldId id="304" r:id="rId16"/>
    <p:sldId id="296" r:id="rId17"/>
    <p:sldId id="321" r:id="rId18"/>
    <p:sldId id="294" r:id="rId19"/>
    <p:sldId id="317" r:id="rId20"/>
    <p:sldId id="311"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19C51C5-C7C7-4B9D-B169-1503669D0008}">
          <p14:sldIdLst>
            <p14:sldId id="319"/>
            <p14:sldId id="293"/>
            <p14:sldId id="257"/>
            <p14:sldId id="305"/>
            <p14:sldId id="308"/>
            <p14:sldId id="307"/>
            <p14:sldId id="318"/>
            <p14:sldId id="302"/>
            <p14:sldId id="265"/>
            <p14:sldId id="309"/>
            <p14:sldId id="267"/>
            <p14:sldId id="304"/>
          </p14:sldIdLst>
        </p14:section>
        <p14:section name="Untitled Section" id="{923AC673-13F6-4B94-BFBA-15EB5326FA92}">
          <p14:sldIdLst>
            <p14:sldId id="296"/>
            <p14:sldId id="321"/>
            <p14:sldId id="294"/>
            <p14:sldId id="317"/>
            <p14:sldId id="311"/>
            <p14:sldId id="26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799B23B-EC83-4686-B30A-512413B5E67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autoAdjust="0"/>
  </p:normalViewPr>
  <p:slideViewPr>
    <p:cSldViewPr snapToGrid="0">
      <p:cViewPr varScale="1">
        <p:scale>
          <a:sx n="78" d="100"/>
          <a:sy n="78" d="100"/>
        </p:scale>
        <p:origin x="878" y="62"/>
      </p:cViewPr>
      <p:guideLst/>
    </p:cSldViewPr>
  </p:slideViewPr>
  <p:outlineViewPr>
    <p:cViewPr>
      <p:scale>
        <a:sx n="33" d="100"/>
        <a:sy n="33" d="100"/>
      </p:scale>
      <p:origin x="0" y="-11664"/>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413764-5AD9-E889-944D-1707A854A1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8045D53-BE96-955D-B578-2BF8F356B79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4B9C3D-A6AA-4477-AC5E-4C46DDCA9DCD}" type="datetimeFigureOut">
              <a:rPr lang="en-US" smtClean="0"/>
              <a:t>5/24/2025</a:t>
            </a:fld>
            <a:endParaRPr lang="en-US" dirty="0"/>
          </a:p>
        </p:txBody>
      </p:sp>
      <p:sp>
        <p:nvSpPr>
          <p:cNvPr id="4" name="Footer Placeholder 3">
            <a:extLst>
              <a:ext uri="{FF2B5EF4-FFF2-40B4-BE49-F238E27FC236}">
                <a16:creationId xmlns:a16="http://schemas.microsoft.com/office/drawing/2014/main" id="{63ED3793-52FB-891B-2A0C-91D8927163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CB8DAAB-C45C-E833-ECEB-14DCA0F17FC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DE28C3-D699-4CA0-B343-5111DC591998}" type="slidenum">
              <a:rPr lang="en-US" smtClean="0"/>
              <a:t>‹#›</a:t>
            </a:fld>
            <a:endParaRPr lang="en-US" dirty="0"/>
          </a:p>
        </p:txBody>
      </p:sp>
    </p:spTree>
    <p:extLst>
      <p:ext uri="{BB962C8B-B14F-4D97-AF65-F5344CB8AC3E}">
        <p14:creationId xmlns:p14="http://schemas.microsoft.com/office/powerpoint/2010/main" val="18718098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svg>
</file>

<file path=ppt/media/image3.png>
</file>

<file path=ppt/media/image4.sv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5/24/2025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2</a:t>
            </a:fld>
            <a:endParaRPr lang="en-US" dirty="0"/>
          </a:p>
        </p:txBody>
      </p:sp>
    </p:spTree>
    <p:extLst>
      <p:ext uri="{BB962C8B-B14F-4D97-AF65-F5344CB8AC3E}">
        <p14:creationId xmlns:p14="http://schemas.microsoft.com/office/powerpoint/2010/main" val="3944210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11</a:t>
            </a:fld>
            <a:endParaRPr lang="en-US" dirty="0"/>
          </a:p>
        </p:txBody>
      </p:sp>
    </p:spTree>
    <p:extLst>
      <p:ext uri="{BB962C8B-B14F-4D97-AF65-F5344CB8AC3E}">
        <p14:creationId xmlns:p14="http://schemas.microsoft.com/office/powerpoint/2010/main" val="399762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12</a:t>
            </a:fld>
            <a:endParaRPr lang="en-US" dirty="0"/>
          </a:p>
        </p:txBody>
      </p:sp>
    </p:spTree>
    <p:extLst>
      <p:ext uri="{BB962C8B-B14F-4D97-AF65-F5344CB8AC3E}">
        <p14:creationId xmlns:p14="http://schemas.microsoft.com/office/powerpoint/2010/main" val="36847895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13</a:t>
            </a:fld>
            <a:endParaRPr lang="en-US" dirty="0"/>
          </a:p>
        </p:txBody>
      </p:sp>
    </p:spTree>
    <p:extLst>
      <p:ext uri="{BB962C8B-B14F-4D97-AF65-F5344CB8AC3E}">
        <p14:creationId xmlns:p14="http://schemas.microsoft.com/office/powerpoint/2010/main" val="1853895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15</a:t>
            </a:fld>
            <a:endParaRPr lang="en-US" dirty="0"/>
          </a:p>
        </p:txBody>
      </p:sp>
    </p:spTree>
    <p:extLst>
      <p:ext uri="{BB962C8B-B14F-4D97-AF65-F5344CB8AC3E}">
        <p14:creationId xmlns:p14="http://schemas.microsoft.com/office/powerpoint/2010/main" val="561133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578C0-4D1F-E10C-CE60-173AAB982F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D029FD-B3FD-A55C-86D7-A443CB6935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ECB2CE-D74F-11B0-82DD-50BC78859A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984328-2BC5-D971-6824-FBED6A04470E}"/>
              </a:ext>
            </a:extLst>
          </p:cNvPr>
          <p:cNvSpPr>
            <a:spLocks noGrp="1"/>
          </p:cNvSpPr>
          <p:nvPr>
            <p:ph type="sldNum" sz="quarter" idx="5"/>
          </p:nvPr>
        </p:nvSpPr>
        <p:spPr/>
        <p:txBody>
          <a:bodyPr/>
          <a:lstStyle/>
          <a:p>
            <a:fld id="{7EB040C8-62D2-4EA7-B200-D3B8C06AAFD8}" type="slidenum">
              <a:rPr lang="en-US" smtClean="0"/>
              <a:t>16</a:t>
            </a:fld>
            <a:endParaRPr lang="en-US" dirty="0"/>
          </a:p>
        </p:txBody>
      </p:sp>
    </p:spTree>
    <p:extLst>
      <p:ext uri="{BB962C8B-B14F-4D97-AF65-F5344CB8AC3E}">
        <p14:creationId xmlns:p14="http://schemas.microsoft.com/office/powerpoint/2010/main" val="3671824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171211-BB8A-6C3B-5FBB-F1148E9D7B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C322D0-2D27-06CC-E41A-2068D8B016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03B749-D3AC-DEED-380D-D338C44B1E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3D8346-A4D4-D56C-5ABD-64921E973A1F}"/>
              </a:ext>
            </a:extLst>
          </p:cNvPr>
          <p:cNvSpPr>
            <a:spLocks noGrp="1"/>
          </p:cNvSpPr>
          <p:nvPr>
            <p:ph type="sldNum" sz="quarter" idx="5"/>
          </p:nvPr>
        </p:nvSpPr>
        <p:spPr/>
        <p:txBody>
          <a:bodyPr/>
          <a:lstStyle/>
          <a:p>
            <a:fld id="{7EB040C8-62D2-4EA7-B200-D3B8C06AAFD8}" type="slidenum">
              <a:rPr lang="en-US" smtClean="0"/>
              <a:t>17</a:t>
            </a:fld>
            <a:endParaRPr lang="en-US" dirty="0"/>
          </a:p>
        </p:txBody>
      </p:sp>
    </p:spTree>
    <p:extLst>
      <p:ext uri="{BB962C8B-B14F-4D97-AF65-F5344CB8AC3E}">
        <p14:creationId xmlns:p14="http://schemas.microsoft.com/office/powerpoint/2010/main" val="3546111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18</a:t>
            </a:fld>
            <a:endParaRPr lang="en-US" dirty="0"/>
          </a:p>
        </p:txBody>
      </p:sp>
    </p:spTree>
    <p:extLst>
      <p:ext uri="{BB962C8B-B14F-4D97-AF65-F5344CB8AC3E}">
        <p14:creationId xmlns:p14="http://schemas.microsoft.com/office/powerpoint/2010/main" val="4203997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3</a:t>
            </a:fld>
            <a:endParaRPr lang="en-US" dirty="0"/>
          </a:p>
        </p:txBody>
      </p:sp>
    </p:spTree>
    <p:extLst>
      <p:ext uri="{BB962C8B-B14F-4D97-AF65-F5344CB8AC3E}">
        <p14:creationId xmlns:p14="http://schemas.microsoft.com/office/powerpoint/2010/main" val="2760905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3F8F2-571E-806B-E260-91650251CC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616CC3-81D9-3BC3-B3F6-3C5EBA34E7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760148-4085-3596-B728-0E8A5948944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09BC76-0DF5-3F85-6B82-090010B955EC}"/>
              </a:ext>
            </a:extLst>
          </p:cNvPr>
          <p:cNvSpPr>
            <a:spLocks noGrp="1"/>
          </p:cNvSpPr>
          <p:nvPr>
            <p:ph type="sldNum" sz="quarter" idx="5"/>
          </p:nvPr>
        </p:nvSpPr>
        <p:spPr/>
        <p:txBody>
          <a:bodyPr/>
          <a:lstStyle/>
          <a:p>
            <a:fld id="{7EB040C8-62D2-4EA7-B200-D3B8C06AAFD8}" type="slidenum">
              <a:rPr lang="en-US" smtClean="0"/>
              <a:t>4</a:t>
            </a:fld>
            <a:endParaRPr lang="en-US" dirty="0"/>
          </a:p>
        </p:txBody>
      </p:sp>
    </p:spTree>
    <p:extLst>
      <p:ext uri="{BB962C8B-B14F-4D97-AF65-F5344CB8AC3E}">
        <p14:creationId xmlns:p14="http://schemas.microsoft.com/office/powerpoint/2010/main" val="2476545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F93BF-9A73-49F4-5B5E-A1C75E691C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967D00-CC12-D39E-CA61-329C614094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9688E6-FA73-FDB7-183C-EEE3E73F432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877E93-4C00-7432-6405-C3C3C79A754C}"/>
              </a:ext>
            </a:extLst>
          </p:cNvPr>
          <p:cNvSpPr>
            <a:spLocks noGrp="1"/>
          </p:cNvSpPr>
          <p:nvPr>
            <p:ph type="sldNum" sz="quarter" idx="5"/>
          </p:nvPr>
        </p:nvSpPr>
        <p:spPr/>
        <p:txBody>
          <a:bodyPr/>
          <a:lstStyle/>
          <a:p>
            <a:fld id="{7EB040C8-62D2-4EA7-B200-D3B8C06AAFD8}" type="slidenum">
              <a:rPr lang="en-US" smtClean="0"/>
              <a:t>5</a:t>
            </a:fld>
            <a:endParaRPr lang="en-US" dirty="0"/>
          </a:p>
        </p:txBody>
      </p:sp>
    </p:spTree>
    <p:extLst>
      <p:ext uri="{BB962C8B-B14F-4D97-AF65-F5344CB8AC3E}">
        <p14:creationId xmlns:p14="http://schemas.microsoft.com/office/powerpoint/2010/main" val="1190273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ABF29-0EA5-0C71-64DB-03DD4420BB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5F9FA0-38A8-1292-4027-E2EA20F5D8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CFAE4D-A18A-7839-95C6-81340B370E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DC3129-4C99-6106-4ECB-DAA77C7C2E46}"/>
              </a:ext>
            </a:extLst>
          </p:cNvPr>
          <p:cNvSpPr>
            <a:spLocks noGrp="1"/>
          </p:cNvSpPr>
          <p:nvPr>
            <p:ph type="sldNum" sz="quarter" idx="5"/>
          </p:nvPr>
        </p:nvSpPr>
        <p:spPr/>
        <p:txBody>
          <a:bodyPr/>
          <a:lstStyle/>
          <a:p>
            <a:fld id="{7EB040C8-62D2-4EA7-B200-D3B8C06AAFD8}" type="slidenum">
              <a:rPr lang="en-US" smtClean="0"/>
              <a:t>6</a:t>
            </a:fld>
            <a:endParaRPr lang="en-US" dirty="0"/>
          </a:p>
        </p:txBody>
      </p:sp>
    </p:spTree>
    <p:extLst>
      <p:ext uri="{BB962C8B-B14F-4D97-AF65-F5344CB8AC3E}">
        <p14:creationId xmlns:p14="http://schemas.microsoft.com/office/powerpoint/2010/main" val="77926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199285-9234-35F2-D1A6-66D07D9392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C05A80-2C6F-DBE2-49B3-EAFEB036FB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9253BA-7C99-946C-A7E0-112C191E3FD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B1F876-1F5C-E5BD-0884-DBA7ECAC0CA2}"/>
              </a:ext>
            </a:extLst>
          </p:cNvPr>
          <p:cNvSpPr>
            <a:spLocks noGrp="1"/>
          </p:cNvSpPr>
          <p:nvPr>
            <p:ph type="sldNum" sz="quarter" idx="5"/>
          </p:nvPr>
        </p:nvSpPr>
        <p:spPr/>
        <p:txBody>
          <a:bodyPr/>
          <a:lstStyle/>
          <a:p>
            <a:fld id="{7EB040C8-62D2-4EA7-B200-D3B8C06AAFD8}" type="slidenum">
              <a:rPr lang="en-US" smtClean="0"/>
              <a:t>7</a:t>
            </a:fld>
            <a:endParaRPr lang="en-US" dirty="0"/>
          </a:p>
        </p:txBody>
      </p:sp>
    </p:spTree>
    <p:extLst>
      <p:ext uri="{BB962C8B-B14F-4D97-AF65-F5344CB8AC3E}">
        <p14:creationId xmlns:p14="http://schemas.microsoft.com/office/powerpoint/2010/main" val="100827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8</a:t>
            </a:fld>
            <a:endParaRPr lang="en-US" dirty="0"/>
          </a:p>
        </p:txBody>
      </p:sp>
    </p:spTree>
    <p:extLst>
      <p:ext uri="{BB962C8B-B14F-4D97-AF65-F5344CB8AC3E}">
        <p14:creationId xmlns:p14="http://schemas.microsoft.com/office/powerpoint/2010/main" val="1838294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B040C8-62D2-4EA7-B200-D3B8C06AAFD8}" type="slidenum">
              <a:rPr lang="en-US" smtClean="0"/>
              <a:t>9</a:t>
            </a:fld>
            <a:endParaRPr lang="en-US" dirty="0"/>
          </a:p>
        </p:txBody>
      </p:sp>
    </p:spTree>
    <p:extLst>
      <p:ext uri="{BB962C8B-B14F-4D97-AF65-F5344CB8AC3E}">
        <p14:creationId xmlns:p14="http://schemas.microsoft.com/office/powerpoint/2010/main" val="30008053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ECB7F5-A23C-BF41-C26D-C21CEF5F6A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982E6A-7ABF-BE4D-595D-31BBBB84D0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AD0AF4-0850-92CB-F3F3-6BFF0A3811F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626260A-54C0-2BAE-F1E8-0C3401F67C38}"/>
              </a:ext>
            </a:extLst>
          </p:cNvPr>
          <p:cNvSpPr>
            <a:spLocks noGrp="1"/>
          </p:cNvSpPr>
          <p:nvPr>
            <p:ph type="sldNum" sz="quarter" idx="5"/>
          </p:nvPr>
        </p:nvSpPr>
        <p:spPr/>
        <p:txBody>
          <a:bodyPr/>
          <a:lstStyle/>
          <a:p>
            <a:fld id="{7EB040C8-62D2-4EA7-B200-D3B8C06AAFD8}" type="slidenum">
              <a:rPr lang="en-US" smtClean="0"/>
              <a:t>10</a:t>
            </a:fld>
            <a:endParaRPr lang="en-US" dirty="0"/>
          </a:p>
        </p:txBody>
      </p:sp>
    </p:spTree>
    <p:extLst>
      <p:ext uri="{BB962C8B-B14F-4D97-AF65-F5344CB8AC3E}">
        <p14:creationId xmlns:p14="http://schemas.microsoft.com/office/powerpoint/2010/main" val="2418005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8A66DDD-7D9C-9641-30E9-932C5FD2DAE5}"/>
              </a:ext>
              <a:ext uri="{C183D7F6-B498-43B3-948B-1728B52AA6E4}">
                <adec:decorative xmlns:adec="http://schemas.microsoft.com/office/drawing/2017/decorative" val="1"/>
              </a:ext>
            </a:extLst>
          </p:cNvPr>
          <p:cNvSpPr/>
          <p:nvPr userDrawn="1"/>
        </p:nvSpPr>
        <p:spPr>
          <a:xfrm>
            <a:off x="9683715" y="0"/>
            <a:ext cx="2497331" cy="6858000"/>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4F640F8B-6B6E-1B1A-7CC7-F44CB188B411}"/>
              </a:ext>
              <a:ext uri="{C183D7F6-B498-43B3-948B-1728B52AA6E4}">
                <adec:decorative xmlns:adec="http://schemas.microsoft.com/office/drawing/2017/decorative" val="1"/>
              </a:ext>
            </a:extLst>
          </p:cNvPr>
          <p:cNvSpPr/>
          <p:nvPr userDrawn="1"/>
        </p:nvSpPr>
        <p:spPr>
          <a:xfrm>
            <a:off x="0" y="0"/>
            <a:ext cx="2527294" cy="6858000"/>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a:off x="2527301" y="1748633"/>
            <a:ext cx="7156415" cy="3360734"/>
          </a:xfrm>
        </p:spPr>
        <p:txBody>
          <a:bodyPr tIns="0" bIns="0" anchor="ctr">
            <a:noAutofit/>
          </a:bodyPr>
          <a:lstStyle>
            <a:lvl1pPr algn="ctr">
              <a:defRPr sz="5400">
                <a:solidFill>
                  <a:schemeClr val="tx2"/>
                </a:solidFill>
              </a:defRPr>
            </a:lvl1pPr>
          </a:lstStyle>
          <a:p>
            <a:r>
              <a:rPr lang="en-US" dirty="0"/>
              <a:t>Click to Add title</a:t>
            </a:r>
          </a:p>
        </p:txBody>
      </p:sp>
      <p:sp>
        <p:nvSpPr>
          <p:cNvPr id="5" name="Rectangle 4">
            <a:extLst>
              <a:ext uri="{FF2B5EF4-FFF2-40B4-BE49-F238E27FC236}">
                <a16:creationId xmlns:a16="http://schemas.microsoft.com/office/drawing/2014/main" id="{9294B31B-4290-C588-1212-26E6B428FDF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C859A209-D12B-6E67-931A-5CB9E71100EC}"/>
              </a:ext>
              <a:ext uri="{C183D7F6-B498-43B3-948B-1728B52AA6E4}">
                <adec:decorative xmlns:adec="http://schemas.microsoft.com/office/drawing/2017/decorative" val="1"/>
              </a:ext>
            </a:extLst>
          </p:cNvPr>
          <p:cNvGrpSpPr/>
          <p:nvPr userDrawn="1"/>
        </p:nvGrpSpPr>
        <p:grpSpPr>
          <a:xfrm>
            <a:off x="1971692" y="254794"/>
            <a:ext cx="8248616" cy="6367462"/>
            <a:chOff x="1689101" y="254794"/>
            <a:chExt cx="8248616" cy="6367462"/>
          </a:xfrm>
        </p:grpSpPr>
        <p:cxnSp>
          <p:nvCxnSpPr>
            <p:cNvPr id="6" name="Straight Connector 5">
              <a:extLst>
                <a:ext uri="{FF2B5EF4-FFF2-40B4-BE49-F238E27FC236}">
                  <a16:creationId xmlns:a16="http://schemas.microsoft.com/office/drawing/2014/main" id="{28628E6D-0C29-7F8E-67C4-175F211E705F}"/>
                </a:ext>
              </a:extLst>
            </p:cNvPr>
            <p:cNvCxnSpPr>
              <a:cxnSpLocks/>
            </p:cNvCxnSpPr>
            <p:nvPr userDrawn="1"/>
          </p:nvCxnSpPr>
          <p:spPr>
            <a:xfrm>
              <a:off x="16891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5D0695C-2845-A017-44FF-AC8172007732}"/>
                </a:ext>
              </a:extLst>
            </p:cNvPr>
            <p:cNvCxnSpPr>
              <a:cxnSpLocks/>
            </p:cNvCxnSpPr>
            <p:nvPr userDrawn="1"/>
          </p:nvCxnSpPr>
          <p:spPr>
            <a:xfrm>
              <a:off x="16891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C4F8C32-8C97-2BA7-D756-712EEDF1439D}"/>
                </a:ext>
              </a:extLst>
            </p:cNvPr>
            <p:cNvCxnSpPr>
              <a:cxnSpLocks/>
            </p:cNvCxnSpPr>
            <p:nvPr userDrawn="1"/>
          </p:nvCxnSpPr>
          <p:spPr>
            <a:xfrm>
              <a:off x="9937717"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A53929D-82C0-204B-3528-E111E5608AE6}"/>
                </a:ext>
              </a:extLst>
            </p:cNvPr>
            <p:cNvCxnSpPr>
              <a:cxnSpLocks/>
            </p:cNvCxnSpPr>
            <p:nvPr userDrawn="1"/>
          </p:nvCxnSpPr>
          <p:spPr>
            <a:xfrm>
              <a:off x="9937717"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DC68DE2F-0A5F-60BA-E2A6-247EF7CB8573}"/>
              </a:ext>
              <a:ext uri="{C183D7F6-B498-43B3-948B-1728B52AA6E4}">
                <adec:decorative xmlns:adec="http://schemas.microsoft.com/office/drawing/2017/decorative" val="1"/>
              </a:ext>
            </a:extLst>
          </p:cNvPr>
          <p:cNvGrpSpPr/>
          <p:nvPr userDrawn="1"/>
        </p:nvGrpSpPr>
        <p:grpSpPr>
          <a:xfrm>
            <a:off x="1971690" y="1543050"/>
            <a:ext cx="8248611" cy="3771900"/>
            <a:chOff x="2517792" y="1651000"/>
            <a:chExt cx="7165925" cy="3771900"/>
          </a:xfrm>
        </p:grpSpPr>
        <p:cxnSp>
          <p:nvCxnSpPr>
            <p:cNvPr id="12" name="Straight Connector 11">
              <a:extLst>
                <a:ext uri="{FF2B5EF4-FFF2-40B4-BE49-F238E27FC236}">
                  <a16:creationId xmlns:a16="http://schemas.microsoft.com/office/drawing/2014/main" id="{D2DE19A1-6F20-44CE-16E6-E01C080DB715}"/>
                </a:ext>
              </a:extLst>
            </p:cNvPr>
            <p:cNvCxnSpPr>
              <a:cxnSpLocks/>
            </p:cNvCxnSpPr>
            <p:nvPr userDrawn="1"/>
          </p:nvCxnSpPr>
          <p:spPr>
            <a:xfrm>
              <a:off x="2527301" y="16510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A302056-7C77-84A9-00C4-C936CDB0EC14}"/>
                </a:ext>
              </a:extLst>
            </p:cNvPr>
            <p:cNvCxnSpPr>
              <a:cxnSpLocks/>
            </p:cNvCxnSpPr>
            <p:nvPr userDrawn="1"/>
          </p:nvCxnSpPr>
          <p:spPr>
            <a:xfrm>
              <a:off x="2517792" y="54229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33199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96BC47-DB6B-4A01-6575-4D14CAEB30E1}"/>
              </a:ext>
              <a:ext uri="{C183D7F6-B498-43B3-948B-1728B52AA6E4}">
                <adec:decorative xmlns:adec="http://schemas.microsoft.com/office/drawing/2017/decorative" val="1"/>
              </a:ext>
            </a:extLst>
          </p:cNvPr>
          <p:cNvSpPr/>
          <p:nvPr userDrawn="1"/>
        </p:nvSpPr>
        <p:spPr>
          <a:xfrm>
            <a:off x="1" y="0"/>
            <a:ext cx="4405568" cy="6858000"/>
          </a:xfrm>
          <a:prstGeom prst="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B04769DB-2A07-BC51-5527-403CA838F4C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DE8D0011-1BF5-77D1-D2AC-ABFFC21247C9}"/>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2B36471-5251-E878-F044-38C6E40BC5DE}"/>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8AEBCDBA-FCC7-7DE8-DA64-AEF047502AF0}"/>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16" name="Slide Number Placeholder 4">
            <a:extLst>
              <a:ext uri="{FF2B5EF4-FFF2-40B4-BE49-F238E27FC236}">
                <a16:creationId xmlns:a16="http://schemas.microsoft.com/office/drawing/2014/main" id="{3CC93403-272F-4058-38E7-95034FA1AFCF}"/>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10" name="Content Placeholder 3">
            <a:extLst>
              <a:ext uri="{FF2B5EF4-FFF2-40B4-BE49-F238E27FC236}">
                <a16:creationId xmlns:a16="http://schemas.microsoft.com/office/drawing/2014/main" id="{E6D26F94-DE81-6530-E728-ABDCC088359D}"/>
              </a:ext>
            </a:extLst>
          </p:cNvPr>
          <p:cNvSpPr>
            <a:spLocks noGrp="1"/>
          </p:cNvSpPr>
          <p:nvPr>
            <p:ph sz="half" idx="2" hasCustomPrompt="1"/>
          </p:nvPr>
        </p:nvSpPr>
        <p:spPr>
          <a:xfrm>
            <a:off x="4851400" y="586740"/>
            <a:ext cx="6643944" cy="1653540"/>
          </a:xfrm>
        </p:spPr>
        <p:txBody>
          <a:bodyPr anchor="ctr">
            <a:normAutofit/>
          </a:bodyPr>
          <a:lstStyle>
            <a:lvl1pPr marL="285750" indent="-285750">
              <a:spcAft>
                <a:spcPts val="600"/>
              </a:spcAft>
              <a:buFont typeface="Arial" panose="020B0604020202020204" pitchFamily="34" charset="0"/>
              <a:buChar char="•"/>
              <a:defRPr sz="1800">
                <a:solidFill>
                  <a:schemeClr val="tx2"/>
                </a:solidFill>
              </a:defRPr>
            </a:lvl1pPr>
            <a:lvl2pPr marL="228600" indent="0">
              <a:spcAft>
                <a:spcPts val="600"/>
              </a:spcAft>
              <a:buNone/>
              <a:defRPr sz="1800">
                <a:solidFill>
                  <a:schemeClr val="tx2"/>
                </a:solidFill>
              </a:defRPr>
            </a:lvl2pPr>
            <a:lvl3pPr>
              <a:spcAft>
                <a:spcPts val="600"/>
              </a:spcAft>
              <a:defRPr sz="1800"/>
            </a:lvl3pPr>
            <a:lvl4pPr>
              <a:spcAft>
                <a:spcPts val="600"/>
              </a:spcAft>
              <a:defRPr sz="1800"/>
            </a:lvl4pPr>
            <a:lvl5pPr>
              <a:spcAft>
                <a:spcPts val="600"/>
              </a:spcAft>
              <a:defRPr sz="1800"/>
            </a:lvl5pPr>
          </a:lstStyle>
          <a:p>
            <a:pPr lvl="0"/>
            <a:r>
              <a:rPr lang="en-US" dirty="0"/>
              <a:t>Click to add content</a:t>
            </a:r>
          </a:p>
          <a:p>
            <a:pPr lvl="1"/>
            <a:r>
              <a:rPr lang="en-US" dirty="0"/>
              <a:t>Second level</a:t>
            </a:r>
          </a:p>
        </p:txBody>
      </p:sp>
      <p:sp>
        <p:nvSpPr>
          <p:cNvPr id="6" name="Table Placeholder 5">
            <a:extLst>
              <a:ext uri="{FF2B5EF4-FFF2-40B4-BE49-F238E27FC236}">
                <a16:creationId xmlns:a16="http://schemas.microsoft.com/office/drawing/2014/main" id="{BE81C174-B581-A6F3-A3B5-8072C0050E9C}"/>
              </a:ext>
            </a:extLst>
          </p:cNvPr>
          <p:cNvSpPr>
            <a:spLocks noGrp="1"/>
          </p:cNvSpPr>
          <p:nvPr>
            <p:ph type="tbl" sz="quarter" idx="13"/>
          </p:nvPr>
        </p:nvSpPr>
        <p:spPr>
          <a:xfrm>
            <a:off x="4851400" y="2495074"/>
            <a:ext cx="6643944" cy="3776186"/>
          </a:xfrm>
        </p:spPr>
        <p:txBody>
          <a:bodyPr/>
          <a:lstStyle>
            <a:lvl1pPr>
              <a:defRPr/>
            </a:lvl1pPr>
          </a:lstStyle>
          <a:p>
            <a:pPr marL="228600" marR="0" lvl="0" indent="-228600" algn="l" defTabSz="914400" rtl="0" eaLnBrk="1" fontAlgn="auto" latinLnBrk="0" hangingPunct="1">
              <a:lnSpc>
                <a:spcPct val="100000"/>
              </a:lnSpc>
              <a:spcBef>
                <a:spcPts val="1000"/>
              </a:spcBef>
              <a:spcAft>
                <a:spcPts val="0"/>
              </a:spcAft>
              <a:buClr>
                <a:schemeClr val="accent2"/>
              </a:buClr>
              <a:buSzTx/>
              <a:buFont typeface="Arial" panose="020B0604020202020204" pitchFamily="34" charset="0"/>
              <a:buChar char="•"/>
              <a:tabLst/>
              <a:defRPr/>
            </a:pPr>
            <a:r>
              <a:rPr lang="en-US"/>
              <a:t>Click icon to add table</a:t>
            </a:r>
            <a:endParaRPr lang="en-US" dirty="0"/>
          </a:p>
        </p:txBody>
      </p:sp>
    </p:spTree>
    <p:extLst>
      <p:ext uri="{BB962C8B-B14F-4D97-AF65-F5344CB8AC3E}">
        <p14:creationId xmlns:p14="http://schemas.microsoft.com/office/powerpoint/2010/main" val="2927646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1287CC22-A7CC-E0D0-F44E-BA217E882E53}"/>
              </a:ext>
              <a:ext uri="{C183D7F6-B498-43B3-948B-1728B52AA6E4}">
                <adec:decorative xmlns:adec="http://schemas.microsoft.com/office/drawing/2017/decorative" val="1"/>
              </a:ext>
            </a:extLst>
          </p:cNvPr>
          <p:cNvSpPr/>
          <p:nvPr userDrawn="1"/>
        </p:nvSpPr>
        <p:spPr>
          <a:xfrm>
            <a:off x="0" y="0"/>
            <a:ext cx="6502400" cy="6858000"/>
          </a:xfrm>
          <a:prstGeom prst="rtTriangle">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7" name="Rectangle 16">
            <a:extLst>
              <a:ext uri="{FF2B5EF4-FFF2-40B4-BE49-F238E27FC236}">
                <a16:creationId xmlns:a16="http://schemas.microsoft.com/office/drawing/2014/main" id="{B04769DB-2A07-BC51-5527-403CA838F4C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DE8D0011-1BF5-77D1-D2AC-ABFFC21247C9}"/>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2B36471-5251-E878-F044-38C6E40BC5DE}"/>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8AEBCDBA-FCC7-7DE8-DA64-AEF047502AF0}"/>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16" name="Slide Number Placeholder 4">
            <a:extLst>
              <a:ext uri="{FF2B5EF4-FFF2-40B4-BE49-F238E27FC236}">
                <a16:creationId xmlns:a16="http://schemas.microsoft.com/office/drawing/2014/main" id="{3CC93403-272F-4058-38E7-95034FA1AFCF}"/>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24" name="Content Placeholder 3">
            <a:extLst>
              <a:ext uri="{FF2B5EF4-FFF2-40B4-BE49-F238E27FC236}">
                <a16:creationId xmlns:a16="http://schemas.microsoft.com/office/drawing/2014/main" id="{AFFC2B28-B6DF-BDF7-16A8-28ECC1D99214}"/>
              </a:ext>
            </a:extLst>
          </p:cNvPr>
          <p:cNvSpPr>
            <a:spLocks noGrp="1"/>
          </p:cNvSpPr>
          <p:nvPr>
            <p:ph sz="half" idx="14" hasCustomPrompt="1"/>
          </p:nvPr>
        </p:nvSpPr>
        <p:spPr>
          <a:xfrm>
            <a:off x="3305842" y="867412"/>
            <a:ext cx="3196558" cy="5123178"/>
          </a:xfrm>
        </p:spPr>
        <p:txBody>
          <a:bodyPr>
            <a:normAutofit/>
          </a:bodyPr>
          <a:lstStyle>
            <a:lvl1pPr>
              <a:spcAft>
                <a:spcPts val="600"/>
              </a:spcAft>
              <a:defRPr sz="1800">
                <a:solidFill>
                  <a:schemeClr val="tx2"/>
                </a:solidFill>
              </a:defRPr>
            </a:lvl1pPr>
            <a:lvl2pPr>
              <a:spcAft>
                <a:spcPts val="600"/>
              </a:spcAft>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
        <p:nvSpPr>
          <p:cNvPr id="10" name="Content Placeholder 3">
            <a:extLst>
              <a:ext uri="{FF2B5EF4-FFF2-40B4-BE49-F238E27FC236}">
                <a16:creationId xmlns:a16="http://schemas.microsoft.com/office/drawing/2014/main" id="{E6D26F94-DE81-6530-E728-ABDCC088359D}"/>
              </a:ext>
            </a:extLst>
          </p:cNvPr>
          <p:cNvSpPr>
            <a:spLocks noGrp="1"/>
          </p:cNvSpPr>
          <p:nvPr>
            <p:ph sz="half" idx="2" hasCustomPrompt="1"/>
          </p:nvPr>
        </p:nvSpPr>
        <p:spPr>
          <a:xfrm>
            <a:off x="6753224" y="867412"/>
            <a:ext cx="4742119" cy="5123178"/>
          </a:xfrm>
        </p:spPr>
        <p:txBody>
          <a:bodyPr>
            <a:normAutofit/>
          </a:bodyPr>
          <a:lstStyle>
            <a:lvl1pPr>
              <a:spcAft>
                <a:spcPts val="600"/>
              </a:spcAft>
              <a:defRPr sz="1800">
                <a:solidFill>
                  <a:schemeClr val="tx2"/>
                </a:solidFill>
              </a:defRPr>
            </a:lvl1pPr>
            <a:lvl2pPr>
              <a:spcAft>
                <a:spcPts val="600"/>
              </a:spcAft>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Tree>
    <p:extLst>
      <p:ext uri="{BB962C8B-B14F-4D97-AF65-F5344CB8AC3E}">
        <p14:creationId xmlns:p14="http://schemas.microsoft.com/office/powerpoint/2010/main" val="7072513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9AFFC437-DF02-7776-8224-91AD11D74BD6}"/>
              </a:ext>
              <a:ext uri="{C183D7F6-B498-43B3-948B-1728B52AA6E4}">
                <adec:decorative xmlns:adec="http://schemas.microsoft.com/office/drawing/2017/decorative" val="1"/>
              </a:ext>
            </a:extLst>
          </p:cNvPr>
          <p:cNvSpPr/>
          <p:nvPr userDrawn="1"/>
        </p:nvSpPr>
        <p:spPr>
          <a:xfrm>
            <a:off x="11405238" y="-4"/>
            <a:ext cx="786761" cy="6858000"/>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8B767E2A-FC6B-2D96-EF20-768A6E8BB6D9}"/>
              </a:ext>
              <a:ext uri="{C183D7F6-B498-43B3-948B-1728B52AA6E4}">
                <adec:decorative xmlns:adec="http://schemas.microsoft.com/office/drawing/2017/decorative" val="1"/>
              </a:ext>
            </a:extLst>
          </p:cNvPr>
          <p:cNvSpPr/>
          <p:nvPr userDrawn="1"/>
        </p:nvSpPr>
        <p:spPr>
          <a:xfrm>
            <a:off x="0" y="0"/>
            <a:ext cx="3063238" cy="6858000"/>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71A79F2D-2D69-D1C7-FD7D-70C2EAE42085}"/>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14" name="Slide Number Placeholder 4">
            <a:extLst>
              <a:ext uri="{FF2B5EF4-FFF2-40B4-BE49-F238E27FC236}">
                <a16:creationId xmlns:a16="http://schemas.microsoft.com/office/drawing/2014/main" id="{405BE07A-FC17-07E2-4E28-5883FC2CAE76}"/>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15" name="Rectangle 14">
            <a:extLst>
              <a:ext uri="{FF2B5EF4-FFF2-40B4-BE49-F238E27FC236}">
                <a16:creationId xmlns:a16="http://schemas.microsoft.com/office/drawing/2014/main" id="{1B6D408C-2A4E-CEE1-5980-F9BC89383CA8}"/>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Connector 15">
            <a:extLst>
              <a:ext uri="{FF2B5EF4-FFF2-40B4-BE49-F238E27FC236}">
                <a16:creationId xmlns:a16="http://schemas.microsoft.com/office/drawing/2014/main" id="{44E622ED-3DA5-D5E9-B688-B2000E522060}"/>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F1677B7-A20C-1A5D-301E-5B7DCAF1B61A}"/>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6">
            <a:extLst>
              <a:ext uri="{FF2B5EF4-FFF2-40B4-BE49-F238E27FC236}">
                <a16:creationId xmlns:a16="http://schemas.microsoft.com/office/drawing/2014/main" id="{A6AD29FD-92CC-65CC-1E8B-437A1E59A589}"/>
              </a:ext>
            </a:extLst>
          </p:cNvPr>
          <p:cNvSpPr>
            <a:spLocks noGrp="1"/>
          </p:cNvSpPr>
          <p:nvPr>
            <p:ph sz="quarter" idx="13" hasCustomPrompt="1"/>
          </p:nvPr>
        </p:nvSpPr>
        <p:spPr>
          <a:xfrm>
            <a:off x="3489960" y="892175"/>
            <a:ext cx="7482839" cy="5073650"/>
          </a:xfrm>
          <a:effectLst/>
        </p:spPr>
        <p:txBody>
          <a:bodyPr anchor="ctr">
            <a:normAutofit/>
          </a:bodyPr>
          <a:lstStyle>
            <a:lvl1pPr marL="0" indent="0" algn="l">
              <a:spcAft>
                <a:spcPts val="1200"/>
              </a:spcAft>
              <a:buNone/>
              <a:defRPr sz="2800">
                <a:solidFill>
                  <a:schemeClr val="tx2"/>
                </a:solidFill>
              </a:defRPr>
            </a:lvl1pPr>
            <a:lvl2pPr marL="228600" indent="0" algn="l">
              <a:spcAft>
                <a:spcPts val="1200"/>
              </a:spcAft>
              <a:buNone/>
              <a:defRPr sz="2800">
                <a:solidFill>
                  <a:schemeClr val="tx2"/>
                </a:solidFill>
              </a:defRPr>
            </a:lvl2pPr>
            <a:lvl3pPr marL="457200" indent="0" algn="l">
              <a:spcAft>
                <a:spcPts val="1200"/>
              </a:spcAft>
              <a:buNone/>
              <a:defRPr sz="2800">
                <a:solidFill>
                  <a:schemeClr val="tx2"/>
                </a:solidFill>
              </a:defRPr>
            </a:lvl3pPr>
            <a:lvl4pPr marL="685800" indent="0" algn="l">
              <a:spcAft>
                <a:spcPts val="1200"/>
              </a:spcAft>
              <a:buNone/>
              <a:defRPr sz="2800">
                <a:solidFill>
                  <a:schemeClr val="tx2"/>
                </a:solidFill>
              </a:defRPr>
            </a:lvl4pPr>
            <a:lvl5pPr marL="914400" indent="0" algn="l">
              <a:spcAft>
                <a:spcPts val="1200"/>
              </a:spcAft>
              <a:buNone/>
              <a:defRPr sz="2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45813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6392207A-D227-5650-4C58-FA396957B724}"/>
              </a:ext>
              <a:ext uri="{C183D7F6-B498-43B3-948B-1728B52AA6E4}">
                <adec:decorative xmlns:adec="http://schemas.microsoft.com/office/drawing/2017/decorative" val="1"/>
              </a:ext>
            </a:extLst>
          </p:cNvPr>
          <p:cNvSpPr/>
          <p:nvPr userDrawn="1"/>
        </p:nvSpPr>
        <p:spPr>
          <a:xfrm>
            <a:off x="0" y="-5"/>
            <a:ext cx="1445866" cy="6858000"/>
          </a:xfrm>
          <a:custGeom>
            <a:avLst/>
            <a:gdLst>
              <a:gd name="connsiteX0" fmla="*/ 605303 w 1445866"/>
              <a:gd name="connsiteY0" fmla="*/ 6858000 h 6858000"/>
              <a:gd name="connsiteX1" fmla="*/ 233348 w 1445866"/>
              <a:gd name="connsiteY1" fmla="*/ 6858000 h 6858000"/>
              <a:gd name="connsiteX2" fmla="*/ 0 w 1445866"/>
              <a:gd name="connsiteY2" fmla="*/ 6858000 h 6858000"/>
              <a:gd name="connsiteX3" fmla="*/ 0 w 1445866"/>
              <a:gd name="connsiteY3" fmla="*/ 0 h 6858000"/>
              <a:gd name="connsiteX4" fmla="*/ 233348 w 1445866"/>
              <a:gd name="connsiteY4" fmla="*/ 0 h 6858000"/>
              <a:gd name="connsiteX5" fmla="*/ 605299 w 1445866"/>
              <a:gd name="connsiteY5" fmla="*/ 0 h 6858000"/>
              <a:gd name="connsiteX6" fmla="*/ 610635 w 1445866"/>
              <a:gd name="connsiteY6" fmla="*/ 1372 h 6858000"/>
              <a:gd name="connsiteX7" fmla="*/ 1445866 w 1445866"/>
              <a:gd name="connsiteY7" fmla="*/ 1136650 h 6858000"/>
              <a:gd name="connsiteX8" fmla="*/ 719850 w 1445866"/>
              <a:gd name="connsiteY8" fmla="*/ 2231955 h 6858000"/>
              <a:gd name="connsiteX9" fmla="*/ 555970 w 1445866"/>
              <a:gd name="connsiteY9" fmla="*/ 2282826 h 6858000"/>
              <a:gd name="connsiteX10" fmla="*/ 719850 w 1445866"/>
              <a:gd name="connsiteY10" fmla="*/ 2333697 h 6858000"/>
              <a:gd name="connsiteX11" fmla="*/ 1445866 w 1445866"/>
              <a:gd name="connsiteY11" fmla="*/ 3429001 h 6858000"/>
              <a:gd name="connsiteX12" fmla="*/ 719850 w 1445866"/>
              <a:gd name="connsiteY12" fmla="*/ 4524306 h 6858000"/>
              <a:gd name="connsiteX13" fmla="*/ 555972 w 1445866"/>
              <a:gd name="connsiteY13" fmla="*/ 4575176 h 6858000"/>
              <a:gd name="connsiteX14" fmla="*/ 719850 w 1445866"/>
              <a:gd name="connsiteY14" fmla="*/ 4626047 h 6858000"/>
              <a:gd name="connsiteX15" fmla="*/ 1445866 w 1445866"/>
              <a:gd name="connsiteY15" fmla="*/ 5721351 h 6858000"/>
              <a:gd name="connsiteX16" fmla="*/ 610635 w 1445866"/>
              <a:gd name="connsiteY16" fmla="*/ 685662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5866" h="6858000">
                <a:moveTo>
                  <a:pt x="605303" y="6858000"/>
                </a:moveTo>
                <a:lnTo>
                  <a:pt x="233348" y="6858000"/>
                </a:lnTo>
                <a:lnTo>
                  <a:pt x="0" y="6858000"/>
                </a:lnTo>
                <a:lnTo>
                  <a:pt x="0" y="0"/>
                </a:lnTo>
                <a:lnTo>
                  <a:pt x="233348" y="0"/>
                </a:lnTo>
                <a:lnTo>
                  <a:pt x="605299" y="0"/>
                </a:lnTo>
                <a:lnTo>
                  <a:pt x="610635" y="1372"/>
                </a:lnTo>
                <a:cubicBezTo>
                  <a:pt x="1094526" y="151878"/>
                  <a:pt x="1445866" y="603234"/>
                  <a:pt x="1445866" y="1136650"/>
                </a:cubicBezTo>
                <a:cubicBezTo>
                  <a:pt x="1445866" y="1629034"/>
                  <a:pt x="1146499" y="2051497"/>
                  <a:pt x="719850" y="2231955"/>
                </a:cubicBezTo>
                <a:lnTo>
                  <a:pt x="555970" y="2282826"/>
                </a:lnTo>
                <a:lnTo>
                  <a:pt x="719850" y="2333697"/>
                </a:lnTo>
                <a:cubicBezTo>
                  <a:pt x="1146499" y="2514154"/>
                  <a:pt x="1445866" y="2936617"/>
                  <a:pt x="1445866" y="3429001"/>
                </a:cubicBezTo>
                <a:cubicBezTo>
                  <a:pt x="1445866" y="3921385"/>
                  <a:pt x="1146499" y="4343848"/>
                  <a:pt x="719850" y="4524306"/>
                </a:cubicBezTo>
                <a:lnTo>
                  <a:pt x="555972" y="4575176"/>
                </a:lnTo>
                <a:lnTo>
                  <a:pt x="719850" y="4626047"/>
                </a:lnTo>
                <a:cubicBezTo>
                  <a:pt x="1146499" y="4806504"/>
                  <a:pt x="1445866" y="5228967"/>
                  <a:pt x="1445866" y="5721351"/>
                </a:cubicBezTo>
                <a:cubicBezTo>
                  <a:pt x="1445866" y="6254767"/>
                  <a:pt x="1094526" y="6706123"/>
                  <a:pt x="610635" y="6856629"/>
                </a:cubicBezTo>
                <a:close/>
              </a:path>
            </a:pathLst>
          </a:cu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2"/>
              </a:solidFill>
            </a:endParaRPr>
          </a:p>
        </p:txBody>
      </p:sp>
      <p:sp>
        <p:nvSpPr>
          <p:cNvPr id="3" name="Freeform: Shape 2">
            <a:extLst>
              <a:ext uri="{FF2B5EF4-FFF2-40B4-BE49-F238E27FC236}">
                <a16:creationId xmlns:a16="http://schemas.microsoft.com/office/drawing/2014/main" id="{123BCBAF-4668-B2E6-7681-7E02428B4392}"/>
              </a:ext>
              <a:ext uri="{C183D7F6-B498-43B3-948B-1728B52AA6E4}">
                <adec:decorative xmlns:adec="http://schemas.microsoft.com/office/drawing/2017/decorative" val="1"/>
              </a:ext>
            </a:extLst>
          </p:cNvPr>
          <p:cNvSpPr/>
          <p:nvPr userDrawn="1"/>
        </p:nvSpPr>
        <p:spPr>
          <a:xfrm rot="10800000">
            <a:off x="10746134" y="-4"/>
            <a:ext cx="1445866" cy="6858000"/>
          </a:xfrm>
          <a:custGeom>
            <a:avLst/>
            <a:gdLst>
              <a:gd name="connsiteX0" fmla="*/ 605303 w 1445866"/>
              <a:gd name="connsiteY0" fmla="*/ 6858000 h 6858000"/>
              <a:gd name="connsiteX1" fmla="*/ 233348 w 1445866"/>
              <a:gd name="connsiteY1" fmla="*/ 6858000 h 6858000"/>
              <a:gd name="connsiteX2" fmla="*/ 0 w 1445866"/>
              <a:gd name="connsiteY2" fmla="*/ 6858000 h 6858000"/>
              <a:gd name="connsiteX3" fmla="*/ 0 w 1445866"/>
              <a:gd name="connsiteY3" fmla="*/ 0 h 6858000"/>
              <a:gd name="connsiteX4" fmla="*/ 233348 w 1445866"/>
              <a:gd name="connsiteY4" fmla="*/ 0 h 6858000"/>
              <a:gd name="connsiteX5" fmla="*/ 605299 w 1445866"/>
              <a:gd name="connsiteY5" fmla="*/ 0 h 6858000"/>
              <a:gd name="connsiteX6" fmla="*/ 610635 w 1445866"/>
              <a:gd name="connsiteY6" fmla="*/ 1372 h 6858000"/>
              <a:gd name="connsiteX7" fmla="*/ 1445866 w 1445866"/>
              <a:gd name="connsiteY7" fmla="*/ 1136650 h 6858000"/>
              <a:gd name="connsiteX8" fmla="*/ 719850 w 1445866"/>
              <a:gd name="connsiteY8" fmla="*/ 2231955 h 6858000"/>
              <a:gd name="connsiteX9" fmla="*/ 555970 w 1445866"/>
              <a:gd name="connsiteY9" fmla="*/ 2282826 h 6858000"/>
              <a:gd name="connsiteX10" fmla="*/ 719850 w 1445866"/>
              <a:gd name="connsiteY10" fmla="*/ 2333697 h 6858000"/>
              <a:gd name="connsiteX11" fmla="*/ 1445866 w 1445866"/>
              <a:gd name="connsiteY11" fmla="*/ 3429001 h 6858000"/>
              <a:gd name="connsiteX12" fmla="*/ 719850 w 1445866"/>
              <a:gd name="connsiteY12" fmla="*/ 4524306 h 6858000"/>
              <a:gd name="connsiteX13" fmla="*/ 555972 w 1445866"/>
              <a:gd name="connsiteY13" fmla="*/ 4575176 h 6858000"/>
              <a:gd name="connsiteX14" fmla="*/ 719850 w 1445866"/>
              <a:gd name="connsiteY14" fmla="*/ 4626047 h 6858000"/>
              <a:gd name="connsiteX15" fmla="*/ 1445866 w 1445866"/>
              <a:gd name="connsiteY15" fmla="*/ 5721351 h 6858000"/>
              <a:gd name="connsiteX16" fmla="*/ 610635 w 1445866"/>
              <a:gd name="connsiteY16" fmla="*/ 685662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5866" h="6858000">
                <a:moveTo>
                  <a:pt x="605303" y="6858000"/>
                </a:moveTo>
                <a:lnTo>
                  <a:pt x="233348" y="6858000"/>
                </a:lnTo>
                <a:lnTo>
                  <a:pt x="0" y="6858000"/>
                </a:lnTo>
                <a:lnTo>
                  <a:pt x="0" y="0"/>
                </a:lnTo>
                <a:lnTo>
                  <a:pt x="233348" y="0"/>
                </a:lnTo>
                <a:lnTo>
                  <a:pt x="605299" y="0"/>
                </a:lnTo>
                <a:lnTo>
                  <a:pt x="610635" y="1372"/>
                </a:lnTo>
                <a:cubicBezTo>
                  <a:pt x="1094526" y="151878"/>
                  <a:pt x="1445866" y="603234"/>
                  <a:pt x="1445866" y="1136650"/>
                </a:cubicBezTo>
                <a:cubicBezTo>
                  <a:pt x="1445866" y="1629034"/>
                  <a:pt x="1146499" y="2051497"/>
                  <a:pt x="719850" y="2231955"/>
                </a:cubicBezTo>
                <a:lnTo>
                  <a:pt x="555970" y="2282826"/>
                </a:lnTo>
                <a:lnTo>
                  <a:pt x="719850" y="2333697"/>
                </a:lnTo>
                <a:cubicBezTo>
                  <a:pt x="1146499" y="2514154"/>
                  <a:pt x="1445866" y="2936617"/>
                  <a:pt x="1445866" y="3429001"/>
                </a:cubicBezTo>
                <a:cubicBezTo>
                  <a:pt x="1445866" y="3921385"/>
                  <a:pt x="1146499" y="4343848"/>
                  <a:pt x="719850" y="4524306"/>
                </a:cubicBezTo>
                <a:lnTo>
                  <a:pt x="555972" y="4575176"/>
                </a:lnTo>
                <a:lnTo>
                  <a:pt x="719850" y="4626047"/>
                </a:lnTo>
                <a:cubicBezTo>
                  <a:pt x="1146499" y="4806504"/>
                  <a:pt x="1445866" y="5228967"/>
                  <a:pt x="1445866" y="5721351"/>
                </a:cubicBezTo>
                <a:cubicBezTo>
                  <a:pt x="1445866" y="6254767"/>
                  <a:pt x="1094526" y="6706123"/>
                  <a:pt x="610635" y="6856629"/>
                </a:cubicBezTo>
                <a:close/>
              </a:path>
            </a:pathLst>
          </a:cu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2"/>
              </a:solidFill>
            </a:endParaRPr>
          </a:p>
        </p:txBody>
      </p:sp>
      <p:sp>
        <p:nvSpPr>
          <p:cNvPr id="5" name="Rectangle 4">
            <a:extLst>
              <a:ext uri="{FF2B5EF4-FFF2-40B4-BE49-F238E27FC236}">
                <a16:creationId xmlns:a16="http://schemas.microsoft.com/office/drawing/2014/main" id="{9294B31B-4290-C588-1212-26E6B428FDF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cxnSp>
        <p:nvCxnSpPr>
          <p:cNvPr id="6" name="Straight Connector 5">
            <a:extLst>
              <a:ext uri="{FF2B5EF4-FFF2-40B4-BE49-F238E27FC236}">
                <a16:creationId xmlns:a16="http://schemas.microsoft.com/office/drawing/2014/main" id="{28628E6D-0C29-7F8E-67C4-175F211E705F}"/>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5D0695C-2845-A017-44FF-AC8172007732}"/>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C4F8C32-8C97-2BA7-D756-712EEDF1439D}"/>
              </a:ext>
              <a:ext uri="{C183D7F6-B498-43B3-948B-1728B52AA6E4}">
                <adec:decorative xmlns:adec="http://schemas.microsoft.com/office/drawing/2017/decorative" val="1"/>
              </a:ext>
            </a:extLst>
          </p:cNvPr>
          <p:cNvCxnSpPr>
            <a:cxnSpLocks/>
          </p:cNvCxnSpPr>
          <p:nvPr userDrawn="1"/>
        </p:nvCxnSpPr>
        <p:spPr>
          <a:xfrm>
            <a:off x="9683717"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A53929D-82C0-204B-3528-E111E5608AE6}"/>
              </a:ext>
              <a:ext uri="{C183D7F6-B498-43B3-948B-1728B52AA6E4}">
                <adec:decorative xmlns:adec="http://schemas.microsoft.com/office/drawing/2017/decorative" val="1"/>
              </a:ext>
            </a:extLst>
          </p:cNvPr>
          <p:cNvCxnSpPr>
            <a:cxnSpLocks/>
          </p:cNvCxnSpPr>
          <p:nvPr userDrawn="1"/>
        </p:nvCxnSpPr>
        <p:spPr>
          <a:xfrm>
            <a:off x="9683717"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C68DE2F-0A5F-60BA-E2A6-247EF7CB8573}"/>
              </a:ext>
              <a:ext uri="{C183D7F6-B498-43B3-948B-1728B52AA6E4}">
                <adec:decorative xmlns:adec="http://schemas.microsoft.com/office/drawing/2017/decorative" val="1"/>
              </a:ext>
            </a:extLst>
          </p:cNvPr>
          <p:cNvGrpSpPr/>
          <p:nvPr userDrawn="1"/>
        </p:nvGrpSpPr>
        <p:grpSpPr>
          <a:xfrm>
            <a:off x="2517792" y="1543050"/>
            <a:ext cx="7165925" cy="3771900"/>
            <a:chOff x="2517792" y="1651000"/>
            <a:chExt cx="7165925" cy="3771900"/>
          </a:xfrm>
        </p:grpSpPr>
        <p:cxnSp>
          <p:nvCxnSpPr>
            <p:cNvPr id="12" name="Straight Connector 11">
              <a:extLst>
                <a:ext uri="{FF2B5EF4-FFF2-40B4-BE49-F238E27FC236}">
                  <a16:creationId xmlns:a16="http://schemas.microsoft.com/office/drawing/2014/main" id="{D2DE19A1-6F20-44CE-16E6-E01C080DB715}"/>
                </a:ext>
              </a:extLst>
            </p:cNvPr>
            <p:cNvCxnSpPr>
              <a:cxnSpLocks/>
            </p:cNvCxnSpPr>
            <p:nvPr userDrawn="1"/>
          </p:nvCxnSpPr>
          <p:spPr>
            <a:xfrm>
              <a:off x="2527301" y="16510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A302056-7C77-84A9-00C4-C936CDB0EC14}"/>
                </a:ext>
              </a:extLst>
            </p:cNvPr>
            <p:cNvCxnSpPr>
              <a:cxnSpLocks/>
            </p:cNvCxnSpPr>
            <p:nvPr userDrawn="1"/>
          </p:nvCxnSpPr>
          <p:spPr>
            <a:xfrm>
              <a:off x="2517792" y="54229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a:off x="2527301" y="1786423"/>
            <a:ext cx="7156415" cy="1740548"/>
          </a:xfrm>
        </p:spPr>
        <p:txBody>
          <a:bodyPr anchor="b">
            <a:noAutofit/>
          </a:bodyPr>
          <a:lstStyle>
            <a:lvl1pPr algn="ctr">
              <a:defRPr sz="4000">
                <a:solidFill>
                  <a:schemeClr val="tx2"/>
                </a:solidFill>
              </a:defRPr>
            </a:lvl1pPr>
          </a:lstStyle>
          <a:p>
            <a:r>
              <a:rPr lang="en-US" dirty="0"/>
              <a:t>Click to Add title</a:t>
            </a:r>
          </a:p>
        </p:txBody>
      </p:sp>
      <p:sp>
        <p:nvSpPr>
          <p:cNvPr id="11" name="Content Placeholder 6">
            <a:extLst>
              <a:ext uri="{FF2B5EF4-FFF2-40B4-BE49-F238E27FC236}">
                <a16:creationId xmlns:a16="http://schemas.microsoft.com/office/drawing/2014/main" id="{3DD99B65-6C51-CA99-9872-6FD254075A80}"/>
              </a:ext>
            </a:extLst>
          </p:cNvPr>
          <p:cNvSpPr>
            <a:spLocks noGrp="1"/>
          </p:cNvSpPr>
          <p:nvPr>
            <p:ph sz="quarter" idx="13" hasCustomPrompt="1"/>
          </p:nvPr>
        </p:nvSpPr>
        <p:spPr>
          <a:xfrm>
            <a:off x="3521271" y="3670658"/>
            <a:ext cx="5149459" cy="1510939"/>
          </a:xfrm>
        </p:spPr>
        <p:txBody>
          <a:bodyPr lIns="182880">
            <a:noAutofit/>
          </a:bodyPr>
          <a:lstStyle>
            <a:lvl1pPr marL="0" indent="0" algn="ctr">
              <a:lnSpc>
                <a:spcPct val="150000"/>
              </a:lnSpc>
              <a:spcBef>
                <a:spcPts val="0"/>
              </a:spcBef>
              <a:buNone/>
              <a:defRPr sz="2000">
                <a:solidFill>
                  <a:schemeClr val="tx2"/>
                </a:solidFill>
              </a:defRPr>
            </a:lvl1pPr>
            <a:lvl2pPr marL="228600" indent="0" algn="ctr">
              <a:buNone/>
              <a:defRPr sz="2000"/>
            </a:lvl2pPr>
            <a:lvl3pPr marL="457200" indent="0" algn="ctr">
              <a:buNone/>
              <a:defRPr sz="2000"/>
            </a:lvl3pPr>
            <a:lvl4pPr marL="685800" indent="0" algn="ctr">
              <a:buNone/>
              <a:defRPr sz="2000"/>
            </a:lvl4pPr>
            <a:lvl5pPr marL="914400" indent="0" algn="ctr">
              <a:buNone/>
              <a:defRPr sz="2000"/>
            </a:lvl5pPr>
          </a:lstStyle>
          <a:p>
            <a:pPr lvl="0"/>
            <a:r>
              <a:rPr lang="en-US" dirty="0"/>
              <a:t>Click to add content</a:t>
            </a:r>
          </a:p>
        </p:txBody>
      </p:sp>
    </p:spTree>
    <p:extLst>
      <p:ext uri="{BB962C8B-B14F-4D97-AF65-F5344CB8AC3E}">
        <p14:creationId xmlns:p14="http://schemas.microsoft.com/office/powerpoint/2010/main" val="1512516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BCEE60A-6295-FCD1-542F-52EA50B3B4A9}"/>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1" b="51031"/>
          <a:stretch/>
        </p:blipFill>
        <p:spPr>
          <a:xfrm rot="16200000">
            <a:off x="7083880" y="1749876"/>
            <a:ext cx="6858000" cy="3358241"/>
          </a:xfrm>
          <a:prstGeom prst="rect">
            <a:avLst/>
          </a:prstGeom>
        </p:spPr>
      </p:pic>
      <p:pic>
        <p:nvPicPr>
          <p:cNvPr id="3" name="Graphic 2">
            <a:extLst>
              <a:ext uri="{FF2B5EF4-FFF2-40B4-BE49-F238E27FC236}">
                <a16:creationId xmlns:a16="http://schemas.microsoft.com/office/drawing/2014/main" id="{02E5EBF7-4D05-239B-0B70-F9AD5B569091}"/>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b="21667"/>
          <a:stretch/>
        </p:blipFill>
        <p:spPr>
          <a:xfrm rot="5400000">
            <a:off x="-742950" y="742950"/>
            <a:ext cx="6858000" cy="5372100"/>
          </a:xfrm>
          <a:prstGeom prst="rect">
            <a:avLst/>
          </a:prstGeom>
        </p:spPr>
      </p:pic>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5" name="Slide Number Placeholder 4">
            <a:extLst>
              <a:ext uri="{FF2B5EF4-FFF2-40B4-BE49-F238E27FC236}">
                <a16:creationId xmlns:a16="http://schemas.microsoft.com/office/drawing/2014/main" id="{540552D2-6E8F-FBA4-5AAD-121E6FDF38F3}"/>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7" name="Content Placeholder 6">
            <a:extLst>
              <a:ext uri="{FF2B5EF4-FFF2-40B4-BE49-F238E27FC236}">
                <a16:creationId xmlns:a16="http://schemas.microsoft.com/office/drawing/2014/main" id="{1607AAD3-3E7E-4AA4-9B8A-E76C79C5D091}"/>
              </a:ext>
            </a:extLst>
          </p:cNvPr>
          <p:cNvSpPr>
            <a:spLocks noGrp="1"/>
          </p:cNvSpPr>
          <p:nvPr>
            <p:ph sz="quarter" idx="13" hasCustomPrompt="1"/>
          </p:nvPr>
        </p:nvSpPr>
        <p:spPr>
          <a:xfrm>
            <a:off x="5372100" y="892175"/>
            <a:ext cx="3461659" cy="5073650"/>
          </a:xfrm>
          <a:effectLst/>
        </p:spPr>
        <p:txBody>
          <a:bodyPr anchor="ctr">
            <a:normAutofit/>
          </a:bodyPr>
          <a:lstStyle>
            <a:lvl1pPr marL="0" indent="0" algn="ctr">
              <a:spcAft>
                <a:spcPts val="600"/>
              </a:spcAft>
              <a:buNone/>
              <a:defRPr sz="2400">
                <a:solidFill>
                  <a:schemeClr val="tx2"/>
                </a:solidFill>
              </a:defRPr>
            </a:lvl1pPr>
            <a:lvl2pPr marL="228600" indent="0" algn="ctr">
              <a:spcAft>
                <a:spcPts val="600"/>
              </a:spcAft>
              <a:buNone/>
              <a:defRPr sz="2000">
                <a:solidFill>
                  <a:schemeClr val="tx2"/>
                </a:solidFill>
              </a:defRPr>
            </a:lvl2pPr>
            <a:lvl3pPr marL="457200" indent="0" algn="ctr">
              <a:spcAft>
                <a:spcPts val="600"/>
              </a:spcAft>
              <a:buNone/>
              <a:defRPr sz="2000">
                <a:solidFill>
                  <a:schemeClr val="tx2"/>
                </a:solidFill>
              </a:defRPr>
            </a:lvl3pPr>
            <a:lvl4pPr marL="685800" indent="0" algn="ctr">
              <a:spcAft>
                <a:spcPts val="600"/>
              </a:spcAft>
              <a:buNone/>
              <a:defRPr sz="2000">
                <a:solidFill>
                  <a:schemeClr val="tx2"/>
                </a:solidFill>
              </a:defRPr>
            </a:lvl4pPr>
            <a:lvl5pPr marL="914400" indent="0" algn="ctr">
              <a:spcAft>
                <a:spcPts val="600"/>
              </a:spcAft>
              <a:buNone/>
              <a:defRPr sz="20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Rectangle 19">
            <a:extLst>
              <a:ext uri="{FF2B5EF4-FFF2-40B4-BE49-F238E27FC236}">
                <a16:creationId xmlns:a16="http://schemas.microsoft.com/office/drawing/2014/main" id="{9C667425-5376-9A12-6412-4B63AC528F92}"/>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A1CB2DD8-1852-5728-5E46-28CF0864B9BE}"/>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741730C-9E61-193C-BBD3-080BB83366EF}"/>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5141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1">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EE62E882-4E93-85DF-DE0B-6F64263A3BBA}"/>
              </a:ext>
            </a:extLst>
          </p:cNvPr>
          <p:cNvSpPr>
            <a:spLocks noGrp="1"/>
          </p:cNvSpPr>
          <p:nvPr>
            <p:ph type="pic" sz="quarter" idx="10"/>
          </p:nvPr>
        </p:nvSpPr>
        <p:spPr>
          <a:xfrm>
            <a:off x="2" y="0"/>
            <a:ext cx="12191999" cy="6858000"/>
          </a:xfrm>
          <a:custGeom>
            <a:avLst/>
            <a:gdLst>
              <a:gd name="connsiteX0" fmla="*/ 9664698 w 12191999"/>
              <a:gd name="connsiteY0" fmla="*/ 0 h 6858000"/>
              <a:gd name="connsiteX1" fmla="*/ 12191999 w 12191999"/>
              <a:gd name="connsiteY1" fmla="*/ 0 h 6858000"/>
              <a:gd name="connsiteX2" fmla="*/ 12191999 w 12191999"/>
              <a:gd name="connsiteY2" fmla="*/ 6858000 h 6858000"/>
              <a:gd name="connsiteX3" fmla="*/ 9664698 w 12191999"/>
              <a:gd name="connsiteY3" fmla="*/ 6858000 h 6858000"/>
              <a:gd name="connsiteX4" fmla="*/ 0 w 12191999"/>
              <a:gd name="connsiteY4" fmla="*/ 0 h 6858000"/>
              <a:gd name="connsiteX5" fmla="*/ 2551176 w 12191999"/>
              <a:gd name="connsiteY5" fmla="*/ 0 h 6858000"/>
              <a:gd name="connsiteX6" fmla="*/ 2551176 w 12191999"/>
              <a:gd name="connsiteY6" fmla="*/ 6858000 h 6858000"/>
              <a:gd name="connsiteX7" fmla="*/ 0 w 121919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58000">
                <a:moveTo>
                  <a:pt x="9664698" y="0"/>
                </a:moveTo>
                <a:lnTo>
                  <a:pt x="12191999" y="0"/>
                </a:lnTo>
                <a:lnTo>
                  <a:pt x="12191999" y="6858000"/>
                </a:lnTo>
                <a:lnTo>
                  <a:pt x="9664698" y="6858000"/>
                </a:lnTo>
                <a:close/>
                <a:moveTo>
                  <a:pt x="0" y="0"/>
                </a:moveTo>
                <a:lnTo>
                  <a:pt x="2551176" y="0"/>
                </a:lnTo>
                <a:lnTo>
                  <a:pt x="2551176"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a:off x="2527301" y="1747287"/>
            <a:ext cx="7156415" cy="3363427"/>
          </a:xfrm>
        </p:spPr>
        <p:txBody>
          <a:bodyPr tIns="0" bIns="0" anchor="ctr">
            <a:noAutofit/>
          </a:bodyPr>
          <a:lstStyle>
            <a:lvl1pPr algn="ctr">
              <a:defRPr sz="4400">
                <a:solidFill>
                  <a:schemeClr val="tx2"/>
                </a:solidFill>
              </a:defRPr>
            </a:lvl1pPr>
          </a:lstStyle>
          <a:p>
            <a:r>
              <a:rPr lang="en-US" dirty="0"/>
              <a:t>Click to Add title</a:t>
            </a:r>
          </a:p>
        </p:txBody>
      </p:sp>
    </p:spTree>
    <p:extLst>
      <p:ext uri="{BB962C8B-B14F-4D97-AF65-F5344CB8AC3E}">
        <p14:creationId xmlns:p14="http://schemas.microsoft.com/office/powerpoint/2010/main" val="1254760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FCB7CBB1-8DA1-E416-2554-28C331D0AF54}"/>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1" b="47888"/>
          <a:stretch/>
        </p:blipFill>
        <p:spPr>
          <a:xfrm rot="16200000">
            <a:off x="6976110" y="1642110"/>
            <a:ext cx="6858000" cy="3573780"/>
          </a:xfrm>
          <a:prstGeom prst="rect">
            <a:avLst/>
          </a:prstGeom>
        </p:spPr>
      </p:pic>
      <p:pic>
        <p:nvPicPr>
          <p:cNvPr id="13" name="Graphic 12">
            <a:extLst>
              <a:ext uri="{FF2B5EF4-FFF2-40B4-BE49-F238E27FC236}">
                <a16:creationId xmlns:a16="http://schemas.microsoft.com/office/drawing/2014/main" id="{1E442E8B-94A4-D6CF-E77C-A046400CB56F}"/>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1" b="47888"/>
          <a:stretch/>
        </p:blipFill>
        <p:spPr>
          <a:xfrm rot="5400000">
            <a:off x="-1718310" y="1646872"/>
            <a:ext cx="6858000" cy="3573780"/>
          </a:xfrm>
          <a:prstGeom prst="rect">
            <a:avLst/>
          </a:prstGeom>
        </p:spPr>
      </p:pic>
      <p:sp>
        <p:nvSpPr>
          <p:cNvPr id="5" name="Rectangle 4">
            <a:extLst>
              <a:ext uri="{FF2B5EF4-FFF2-40B4-BE49-F238E27FC236}">
                <a16:creationId xmlns:a16="http://schemas.microsoft.com/office/drawing/2014/main" id="{9294B31B-4290-C588-1212-26E6B428FDF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cxnSp>
        <p:nvCxnSpPr>
          <p:cNvPr id="6" name="Straight Connector 5">
            <a:extLst>
              <a:ext uri="{FF2B5EF4-FFF2-40B4-BE49-F238E27FC236}">
                <a16:creationId xmlns:a16="http://schemas.microsoft.com/office/drawing/2014/main" id="{28628E6D-0C29-7F8E-67C4-175F211E705F}"/>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5D0695C-2845-A017-44FF-AC8172007732}"/>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C4F8C32-8C97-2BA7-D756-712EEDF1439D}"/>
              </a:ext>
              <a:ext uri="{C183D7F6-B498-43B3-948B-1728B52AA6E4}">
                <adec:decorative xmlns:adec="http://schemas.microsoft.com/office/drawing/2017/decorative" val="1"/>
              </a:ext>
            </a:extLst>
          </p:cNvPr>
          <p:cNvCxnSpPr>
            <a:cxnSpLocks/>
          </p:cNvCxnSpPr>
          <p:nvPr userDrawn="1"/>
        </p:nvCxnSpPr>
        <p:spPr>
          <a:xfrm>
            <a:off x="9683717"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A53929D-82C0-204B-3528-E111E5608AE6}"/>
              </a:ext>
              <a:ext uri="{C183D7F6-B498-43B3-948B-1728B52AA6E4}">
                <adec:decorative xmlns:adec="http://schemas.microsoft.com/office/drawing/2017/decorative" val="1"/>
              </a:ext>
            </a:extLst>
          </p:cNvPr>
          <p:cNvCxnSpPr>
            <a:cxnSpLocks/>
          </p:cNvCxnSpPr>
          <p:nvPr userDrawn="1"/>
        </p:nvCxnSpPr>
        <p:spPr>
          <a:xfrm>
            <a:off x="9683717"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C68DE2F-0A5F-60BA-E2A6-247EF7CB8573}"/>
              </a:ext>
              <a:ext uri="{C183D7F6-B498-43B3-948B-1728B52AA6E4}">
                <adec:decorative xmlns:adec="http://schemas.microsoft.com/office/drawing/2017/decorative" val="1"/>
              </a:ext>
            </a:extLst>
          </p:cNvPr>
          <p:cNvGrpSpPr/>
          <p:nvPr userDrawn="1"/>
        </p:nvGrpSpPr>
        <p:grpSpPr>
          <a:xfrm>
            <a:off x="2517792" y="1543050"/>
            <a:ext cx="7165925" cy="3771900"/>
            <a:chOff x="2517792" y="1651000"/>
            <a:chExt cx="7165925" cy="3771900"/>
          </a:xfrm>
        </p:grpSpPr>
        <p:cxnSp>
          <p:nvCxnSpPr>
            <p:cNvPr id="12" name="Straight Connector 11">
              <a:extLst>
                <a:ext uri="{FF2B5EF4-FFF2-40B4-BE49-F238E27FC236}">
                  <a16:creationId xmlns:a16="http://schemas.microsoft.com/office/drawing/2014/main" id="{D2DE19A1-6F20-44CE-16E6-E01C080DB715}"/>
                </a:ext>
              </a:extLst>
            </p:cNvPr>
            <p:cNvCxnSpPr>
              <a:cxnSpLocks/>
            </p:cNvCxnSpPr>
            <p:nvPr userDrawn="1"/>
          </p:nvCxnSpPr>
          <p:spPr>
            <a:xfrm>
              <a:off x="2527301" y="16510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A302056-7C77-84A9-00C4-C936CDB0EC14}"/>
                </a:ext>
              </a:extLst>
            </p:cNvPr>
            <p:cNvCxnSpPr>
              <a:cxnSpLocks/>
            </p:cNvCxnSpPr>
            <p:nvPr userDrawn="1"/>
          </p:nvCxnSpPr>
          <p:spPr>
            <a:xfrm>
              <a:off x="2517792" y="54229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17EEDCF-A8F9-709D-CE34-6E183D26C2C2}"/>
              </a:ext>
            </a:extLst>
          </p:cNvPr>
          <p:cNvSpPr>
            <a:spLocks noGrp="1"/>
          </p:cNvSpPr>
          <p:nvPr>
            <p:ph type="title"/>
          </p:nvPr>
        </p:nvSpPr>
        <p:spPr>
          <a:xfrm>
            <a:off x="2527301" y="1786422"/>
            <a:ext cx="7156415" cy="2260117"/>
          </a:xfrm>
        </p:spPr>
        <p:txBody>
          <a:bodyPr tIns="0" bIns="0" anchor="b">
            <a:noAutofit/>
          </a:bodyPr>
          <a:lstStyle>
            <a:lvl1pPr algn="ctr">
              <a:defRPr sz="4400">
                <a:solidFill>
                  <a:schemeClr val="tx2"/>
                </a:solidFill>
              </a:defRPr>
            </a:lvl1pPr>
          </a:lstStyle>
          <a:p>
            <a:r>
              <a:rPr lang="en-US"/>
              <a:t>Click to edit Master title style</a:t>
            </a:r>
            <a:endParaRPr lang="en-US" dirty="0"/>
          </a:p>
        </p:txBody>
      </p:sp>
      <p:sp>
        <p:nvSpPr>
          <p:cNvPr id="3" name="Text Placeholder 3">
            <a:extLst>
              <a:ext uri="{FF2B5EF4-FFF2-40B4-BE49-F238E27FC236}">
                <a16:creationId xmlns:a16="http://schemas.microsoft.com/office/drawing/2014/main" id="{CC0E72D9-C2D7-3452-FBEB-5506D3211809}"/>
              </a:ext>
            </a:extLst>
          </p:cNvPr>
          <p:cNvSpPr>
            <a:spLocks noGrp="1"/>
          </p:cNvSpPr>
          <p:nvPr>
            <p:ph type="body" sz="quarter" idx="15" hasCustomPrompt="1"/>
          </p:nvPr>
        </p:nvSpPr>
        <p:spPr>
          <a:xfrm>
            <a:off x="2527299" y="4145100"/>
            <a:ext cx="7137395" cy="735012"/>
          </a:xfrm>
        </p:spPr>
        <p:txBody>
          <a:bodyPr anchor="ctr">
            <a:normAutofit/>
          </a:bodyPr>
          <a:lstStyle>
            <a:lvl1pPr marL="0" indent="0" algn="ctr">
              <a:buNone/>
              <a:defRPr sz="2400">
                <a:solidFill>
                  <a:schemeClr val="tx2"/>
                </a:solidFill>
              </a:defRPr>
            </a:lvl1pPr>
            <a:lvl2pPr marL="228600" indent="0" algn="ctr">
              <a:buNone/>
              <a:defRPr/>
            </a:lvl2pPr>
            <a:lvl3pPr marL="457200" indent="0" algn="ctr">
              <a:buNone/>
              <a:defRPr/>
            </a:lvl3pPr>
            <a:lvl4pPr marL="685800" indent="0" algn="ctr">
              <a:buNone/>
              <a:defRPr/>
            </a:lvl4pPr>
            <a:lvl5pPr marL="914400" indent="0" algn="ctr">
              <a:buNone/>
              <a:defRPr/>
            </a:lvl5pPr>
          </a:lstStyle>
          <a:p>
            <a:pPr lvl="0"/>
            <a:r>
              <a:rPr lang="en-US" dirty="0"/>
              <a:t>Click to add subtitle</a:t>
            </a:r>
          </a:p>
        </p:txBody>
      </p:sp>
    </p:spTree>
    <p:extLst>
      <p:ext uri="{BB962C8B-B14F-4D97-AF65-F5344CB8AC3E}">
        <p14:creationId xmlns:p14="http://schemas.microsoft.com/office/powerpoint/2010/main" val="3488264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6617646-6AF6-94B0-E660-98BCAC61F95F}"/>
              </a:ext>
              <a:ext uri="{C183D7F6-B498-43B3-948B-1728B52AA6E4}">
                <adec:decorative xmlns:adec="http://schemas.microsoft.com/office/drawing/2017/decorative" val="1"/>
              </a:ext>
            </a:extLst>
          </p:cNvPr>
          <p:cNvSpPr/>
          <p:nvPr userDrawn="1"/>
        </p:nvSpPr>
        <p:spPr>
          <a:xfrm>
            <a:off x="1" y="0"/>
            <a:ext cx="4405568" cy="6858000"/>
          </a:xfrm>
          <a:prstGeom prst="rect">
            <a:avLst/>
          </a:pr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5" name="Slide Number Placeholder 4">
            <a:extLst>
              <a:ext uri="{FF2B5EF4-FFF2-40B4-BE49-F238E27FC236}">
                <a16:creationId xmlns:a16="http://schemas.microsoft.com/office/drawing/2014/main" id="{540552D2-6E8F-FBA4-5AAD-121E6FDF38F3}"/>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7" name="Content Placeholder 6">
            <a:extLst>
              <a:ext uri="{FF2B5EF4-FFF2-40B4-BE49-F238E27FC236}">
                <a16:creationId xmlns:a16="http://schemas.microsoft.com/office/drawing/2014/main" id="{1607AAD3-3E7E-4AA4-9B8A-E76C79C5D091}"/>
              </a:ext>
            </a:extLst>
          </p:cNvPr>
          <p:cNvSpPr>
            <a:spLocks noGrp="1"/>
          </p:cNvSpPr>
          <p:nvPr>
            <p:ph sz="quarter" idx="13" hasCustomPrompt="1"/>
          </p:nvPr>
        </p:nvSpPr>
        <p:spPr>
          <a:xfrm>
            <a:off x="4851400" y="892175"/>
            <a:ext cx="6617592" cy="5073650"/>
          </a:xfrm>
          <a:effectLst/>
        </p:spPr>
        <p:txBody>
          <a:bodyPr anchor="ctr">
            <a:normAutofit/>
          </a:bodyPr>
          <a:lstStyle>
            <a:lvl1pPr marL="0" indent="0" algn="l">
              <a:spcAft>
                <a:spcPts val="1200"/>
              </a:spcAft>
              <a:buNone/>
              <a:defRPr sz="1800">
                <a:solidFill>
                  <a:schemeClr val="tx2"/>
                </a:solidFill>
              </a:defRPr>
            </a:lvl1pPr>
            <a:lvl2pPr marL="228600" indent="0" algn="l">
              <a:spcAft>
                <a:spcPts val="1200"/>
              </a:spcAft>
              <a:buNone/>
              <a:defRPr sz="1800">
                <a:solidFill>
                  <a:schemeClr val="tx2"/>
                </a:solidFill>
              </a:defRPr>
            </a:lvl2pPr>
            <a:lvl3pPr marL="457200" indent="0" algn="l">
              <a:spcAft>
                <a:spcPts val="1200"/>
              </a:spcAft>
              <a:buNone/>
              <a:defRPr sz="1800">
                <a:solidFill>
                  <a:schemeClr val="tx2"/>
                </a:solidFill>
              </a:defRPr>
            </a:lvl3pPr>
            <a:lvl4pPr marL="685800" indent="0" algn="l">
              <a:spcAft>
                <a:spcPts val="1200"/>
              </a:spcAft>
              <a:buNone/>
              <a:defRPr sz="1800">
                <a:solidFill>
                  <a:schemeClr val="tx2"/>
                </a:solidFill>
              </a:defRPr>
            </a:lvl4pPr>
            <a:lvl5pPr marL="914400" indent="0" algn="l">
              <a:spcAft>
                <a:spcPts val="1200"/>
              </a:spcAft>
              <a:buNone/>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Rectangle 19">
            <a:extLst>
              <a:ext uri="{FF2B5EF4-FFF2-40B4-BE49-F238E27FC236}">
                <a16:creationId xmlns:a16="http://schemas.microsoft.com/office/drawing/2014/main" id="{9C667425-5376-9A12-6412-4B63AC528F92}"/>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A1CB2DD8-1852-5728-5E46-28CF0864B9BE}"/>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741730C-9E61-193C-BBD3-080BB83366EF}"/>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8816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177A207-9B85-52B8-8ED0-3616C76742AD}"/>
              </a:ext>
            </a:extLst>
          </p:cNvPr>
          <p:cNvSpPr>
            <a:spLocks noGrp="1"/>
          </p:cNvSpPr>
          <p:nvPr>
            <p:ph type="pic" sz="quarter" idx="16"/>
          </p:nvPr>
        </p:nvSpPr>
        <p:spPr>
          <a:xfrm>
            <a:off x="0" y="0"/>
            <a:ext cx="12192000" cy="6858000"/>
          </a:xfrm>
          <a:custGeom>
            <a:avLst/>
            <a:gdLst>
              <a:gd name="connsiteX0" fmla="*/ 0 w 12192000"/>
              <a:gd name="connsiteY0" fmla="*/ 3086100 h 6858000"/>
              <a:gd name="connsiteX1" fmla="*/ 4375405 w 12192000"/>
              <a:gd name="connsiteY1" fmla="*/ 6858000 h 6858000"/>
              <a:gd name="connsiteX2" fmla="*/ 0 w 12192000"/>
              <a:gd name="connsiteY2" fmla="*/ 6858000 h 6858000"/>
              <a:gd name="connsiteX3" fmla="*/ 7816598 w 12192000"/>
              <a:gd name="connsiteY3" fmla="*/ 0 h 6858000"/>
              <a:gd name="connsiteX4" fmla="*/ 12192000 w 12192000"/>
              <a:gd name="connsiteY4" fmla="*/ 0 h 6858000"/>
              <a:gd name="connsiteX5" fmla="*/ 12192000 w 12192000"/>
              <a:gd name="connsiteY5" fmla="*/ 37718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3086100"/>
                </a:moveTo>
                <a:lnTo>
                  <a:pt x="4375405" y="6858000"/>
                </a:lnTo>
                <a:lnTo>
                  <a:pt x="0" y="6858000"/>
                </a:lnTo>
                <a:close/>
                <a:moveTo>
                  <a:pt x="7816598" y="0"/>
                </a:moveTo>
                <a:lnTo>
                  <a:pt x="12192000" y="0"/>
                </a:lnTo>
                <a:lnTo>
                  <a:pt x="12192000" y="3771898"/>
                </a:lnTo>
                <a:close/>
              </a:path>
            </a:pathLst>
          </a:custGeom>
        </p:spPr>
        <p:txBody>
          <a:bodyPr wrap="square">
            <a:noAutofit/>
          </a:bodyPr>
          <a:lstStyle/>
          <a:p>
            <a:r>
              <a:rPr lang="en-US"/>
              <a:t>Click icon to add picture</a:t>
            </a:r>
          </a:p>
        </p:txBody>
      </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a:off x="2527301" y="1786421"/>
            <a:ext cx="7156415" cy="2258568"/>
          </a:xfrm>
        </p:spPr>
        <p:txBody>
          <a:bodyPr tIns="0" bIns="0" anchor="b">
            <a:noAutofit/>
          </a:bodyPr>
          <a:lstStyle>
            <a:lvl1pPr algn="ctr">
              <a:defRPr sz="4400">
                <a:solidFill>
                  <a:schemeClr val="tx2"/>
                </a:solidFill>
              </a:defRPr>
            </a:lvl1pPr>
          </a:lstStyle>
          <a:p>
            <a:r>
              <a:rPr lang="en-US" dirty="0"/>
              <a:t>Click to Add title</a:t>
            </a:r>
          </a:p>
        </p:txBody>
      </p:sp>
      <p:sp>
        <p:nvSpPr>
          <p:cNvPr id="4" name="Text Placeholder 3">
            <a:extLst>
              <a:ext uri="{FF2B5EF4-FFF2-40B4-BE49-F238E27FC236}">
                <a16:creationId xmlns:a16="http://schemas.microsoft.com/office/drawing/2014/main" id="{F7745489-5B17-0977-F512-70D9A108715B}"/>
              </a:ext>
            </a:extLst>
          </p:cNvPr>
          <p:cNvSpPr>
            <a:spLocks noGrp="1"/>
          </p:cNvSpPr>
          <p:nvPr>
            <p:ph type="body" sz="quarter" idx="15" hasCustomPrompt="1"/>
          </p:nvPr>
        </p:nvSpPr>
        <p:spPr>
          <a:xfrm>
            <a:off x="2527299" y="4142232"/>
            <a:ext cx="7156415" cy="735012"/>
          </a:xfrm>
        </p:spPr>
        <p:txBody>
          <a:bodyPr anchor="ctr">
            <a:normAutofit/>
          </a:bodyPr>
          <a:lstStyle>
            <a:lvl1pPr marL="0" indent="0" algn="ctr">
              <a:buNone/>
              <a:defRPr sz="2400">
                <a:solidFill>
                  <a:schemeClr val="tx2"/>
                </a:solidFill>
              </a:defRPr>
            </a:lvl1pPr>
            <a:lvl2pPr marL="228600" indent="0" algn="ctr">
              <a:buNone/>
              <a:defRPr/>
            </a:lvl2pPr>
            <a:lvl3pPr marL="457200" indent="0" algn="ctr">
              <a:buNone/>
              <a:defRPr/>
            </a:lvl3pPr>
            <a:lvl4pPr marL="685800" indent="0" algn="ctr">
              <a:buNone/>
              <a:defRPr/>
            </a:lvl4pPr>
            <a:lvl5pPr marL="914400" indent="0" algn="ctr">
              <a:buNone/>
              <a:defRPr/>
            </a:lvl5pPr>
          </a:lstStyle>
          <a:p>
            <a:pPr lvl="0"/>
            <a:r>
              <a:rPr lang="en-US" dirty="0"/>
              <a:t>Click to add subtitle</a:t>
            </a:r>
          </a:p>
        </p:txBody>
      </p:sp>
    </p:spTree>
    <p:extLst>
      <p:ext uri="{BB962C8B-B14F-4D97-AF65-F5344CB8AC3E}">
        <p14:creationId xmlns:p14="http://schemas.microsoft.com/office/powerpoint/2010/main" val="906157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9" name="Freeform: Shape 38">
            <a:extLst>
              <a:ext uri="{FF2B5EF4-FFF2-40B4-BE49-F238E27FC236}">
                <a16:creationId xmlns:a16="http://schemas.microsoft.com/office/drawing/2014/main" id="{45346F93-664A-16A2-A824-FBB5F60B0938}"/>
              </a:ext>
              <a:ext uri="{C183D7F6-B498-43B3-948B-1728B52AA6E4}">
                <adec:decorative xmlns:adec="http://schemas.microsoft.com/office/drawing/2017/decorative" val="1"/>
              </a:ext>
            </a:extLst>
          </p:cNvPr>
          <p:cNvSpPr/>
          <p:nvPr userDrawn="1"/>
        </p:nvSpPr>
        <p:spPr>
          <a:xfrm>
            <a:off x="0" y="0"/>
            <a:ext cx="3987468" cy="6858000"/>
          </a:xfrm>
          <a:custGeom>
            <a:avLst/>
            <a:gdLst>
              <a:gd name="connsiteX0" fmla="*/ 0 w 3987468"/>
              <a:gd name="connsiteY0" fmla="*/ 0 h 6858000"/>
              <a:gd name="connsiteX1" fmla="*/ 2450595 w 3987468"/>
              <a:gd name="connsiteY1" fmla="*/ 0 h 6858000"/>
              <a:gd name="connsiteX2" fmla="*/ 2774950 w 3987468"/>
              <a:gd name="connsiteY2" fmla="*/ 0 h 6858000"/>
              <a:gd name="connsiteX3" fmla="*/ 3146901 w 3987468"/>
              <a:gd name="connsiteY3" fmla="*/ 0 h 6858000"/>
              <a:gd name="connsiteX4" fmla="*/ 3152237 w 3987468"/>
              <a:gd name="connsiteY4" fmla="*/ 1372 h 6858000"/>
              <a:gd name="connsiteX5" fmla="*/ 3987468 w 3987468"/>
              <a:gd name="connsiteY5" fmla="*/ 1136650 h 6858000"/>
              <a:gd name="connsiteX6" fmla="*/ 3261452 w 3987468"/>
              <a:gd name="connsiteY6" fmla="*/ 2231955 h 6858000"/>
              <a:gd name="connsiteX7" fmla="*/ 3097572 w 3987468"/>
              <a:gd name="connsiteY7" fmla="*/ 2282826 h 6858000"/>
              <a:gd name="connsiteX8" fmla="*/ 3261452 w 3987468"/>
              <a:gd name="connsiteY8" fmla="*/ 2333697 h 6858000"/>
              <a:gd name="connsiteX9" fmla="*/ 3987468 w 3987468"/>
              <a:gd name="connsiteY9" fmla="*/ 3429001 h 6858000"/>
              <a:gd name="connsiteX10" fmla="*/ 3261452 w 3987468"/>
              <a:gd name="connsiteY10" fmla="*/ 4524306 h 6858000"/>
              <a:gd name="connsiteX11" fmla="*/ 3097574 w 3987468"/>
              <a:gd name="connsiteY11" fmla="*/ 4575176 h 6858000"/>
              <a:gd name="connsiteX12" fmla="*/ 3261452 w 3987468"/>
              <a:gd name="connsiteY12" fmla="*/ 4626047 h 6858000"/>
              <a:gd name="connsiteX13" fmla="*/ 3987468 w 3987468"/>
              <a:gd name="connsiteY13" fmla="*/ 5721351 h 6858000"/>
              <a:gd name="connsiteX14" fmla="*/ 3152237 w 3987468"/>
              <a:gd name="connsiteY14" fmla="*/ 6856629 h 6858000"/>
              <a:gd name="connsiteX15" fmla="*/ 3146905 w 3987468"/>
              <a:gd name="connsiteY15" fmla="*/ 6858000 h 6858000"/>
              <a:gd name="connsiteX16" fmla="*/ 2774950 w 3987468"/>
              <a:gd name="connsiteY16" fmla="*/ 6858000 h 6858000"/>
              <a:gd name="connsiteX17" fmla="*/ 2450591 w 3987468"/>
              <a:gd name="connsiteY17" fmla="*/ 6858000 h 6858000"/>
              <a:gd name="connsiteX18" fmla="*/ 0 w 3987468"/>
              <a:gd name="connsiteY1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87468" h="6858000">
                <a:moveTo>
                  <a:pt x="0" y="0"/>
                </a:moveTo>
                <a:lnTo>
                  <a:pt x="2450595" y="0"/>
                </a:lnTo>
                <a:lnTo>
                  <a:pt x="2774950" y="0"/>
                </a:lnTo>
                <a:lnTo>
                  <a:pt x="3146901" y="0"/>
                </a:lnTo>
                <a:lnTo>
                  <a:pt x="3152237" y="1372"/>
                </a:lnTo>
                <a:cubicBezTo>
                  <a:pt x="3636128" y="151878"/>
                  <a:pt x="3987468" y="603234"/>
                  <a:pt x="3987468" y="1136650"/>
                </a:cubicBezTo>
                <a:cubicBezTo>
                  <a:pt x="3987468" y="1629034"/>
                  <a:pt x="3688101" y="2051497"/>
                  <a:pt x="3261452" y="2231955"/>
                </a:cubicBezTo>
                <a:lnTo>
                  <a:pt x="3097572" y="2282826"/>
                </a:lnTo>
                <a:lnTo>
                  <a:pt x="3261452" y="2333697"/>
                </a:lnTo>
                <a:cubicBezTo>
                  <a:pt x="3688101" y="2514154"/>
                  <a:pt x="3987468" y="2936617"/>
                  <a:pt x="3987468" y="3429001"/>
                </a:cubicBezTo>
                <a:cubicBezTo>
                  <a:pt x="3987468" y="3921385"/>
                  <a:pt x="3688101" y="4343848"/>
                  <a:pt x="3261452" y="4524306"/>
                </a:cubicBezTo>
                <a:lnTo>
                  <a:pt x="3097574" y="4575176"/>
                </a:lnTo>
                <a:lnTo>
                  <a:pt x="3261452" y="4626047"/>
                </a:lnTo>
                <a:cubicBezTo>
                  <a:pt x="3688101" y="4806504"/>
                  <a:pt x="3987468" y="5228967"/>
                  <a:pt x="3987468" y="5721351"/>
                </a:cubicBezTo>
                <a:cubicBezTo>
                  <a:pt x="3987468" y="6254767"/>
                  <a:pt x="3636128" y="6706123"/>
                  <a:pt x="3152237" y="6856629"/>
                </a:cubicBezTo>
                <a:lnTo>
                  <a:pt x="3146905" y="6858000"/>
                </a:lnTo>
                <a:lnTo>
                  <a:pt x="2774950" y="6858000"/>
                </a:lnTo>
                <a:lnTo>
                  <a:pt x="2450591" y="6858000"/>
                </a:lnTo>
                <a:lnTo>
                  <a:pt x="0" y="6858000"/>
                </a:lnTo>
                <a:close/>
              </a:path>
            </a:pathLst>
          </a:cu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04769DB-2A07-BC51-5527-403CA838F4C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DE8D0011-1BF5-77D1-D2AC-ABFFC21247C9}"/>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2B36471-5251-E878-F044-38C6E40BC5DE}"/>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8AEBCDBA-FCC7-7DE8-DA64-AEF047502AF0}"/>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16" name="Slide Number Placeholder 4">
            <a:extLst>
              <a:ext uri="{FF2B5EF4-FFF2-40B4-BE49-F238E27FC236}">
                <a16:creationId xmlns:a16="http://schemas.microsoft.com/office/drawing/2014/main" id="{3CC93403-272F-4058-38E7-95034FA1AFCF}"/>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10" name="Content Placeholder 3">
            <a:extLst>
              <a:ext uri="{FF2B5EF4-FFF2-40B4-BE49-F238E27FC236}">
                <a16:creationId xmlns:a16="http://schemas.microsoft.com/office/drawing/2014/main" id="{E6D26F94-DE81-6530-E728-ABDCC088359D}"/>
              </a:ext>
            </a:extLst>
          </p:cNvPr>
          <p:cNvSpPr>
            <a:spLocks noGrp="1"/>
          </p:cNvSpPr>
          <p:nvPr>
            <p:ph sz="half" idx="2" hasCustomPrompt="1"/>
          </p:nvPr>
        </p:nvSpPr>
        <p:spPr>
          <a:xfrm>
            <a:off x="4465411" y="765810"/>
            <a:ext cx="7029933" cy="2471470"/>
          </a:xfrm>
        </p:spPr>
        <p:txBody>
          <a:bodyPr>
            <a:normAutofit/>
          </a:bodyPr>
          <a:lstStyle>
            <a:lvl1pPr marL="0" indent="0">
              <a:spcAft>
                <a:spcPts val="600"/>
              </a:spcAft>
              <a:buNone/>
              <a:defRPr sz="1800">
                <a:solidFill>
                  <a:schemeClr val="tx2"/>
                </a:solidFill>
              </a:defRPr>
            </a:lvl1pPr>
            <a:lvl2pPr marL="228600">
              <a:spcAft>
                <a:spcPts val="600"/>
              </a:spcAft>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
        <p:nvSpPr>
          <p:cNvPr id="24" name="Content Placeholder 3">
            <a:extLst>
              <a:ext uri="{FF2B5EF4-FFF2-40B4-BE49-F238E27FC236}">
                <a16:creationId xmlns:a16="http://schemas.microsoft.com/office/drawing/2014/main" id="{AFFC2B28-B6DF-BDF7-16A8-28ECC1D99214}"/>
              </a:ext>
            </a:extLst>
          </p:cNvPr>
          <p:cNvSpPr>
            <a:spLocks noGrp="1"/>
          </p:cNvSpPr>
          <p:nvPr>
            <p:ph sz="half" idx="14" hasCustomPrompt="1"/>
          </p:nvPr>
        </p:nvSpPr>
        <p:spPr>
          <a:xfrm>
            <a:off x="4465411" y="3599130"/>
            <a:ext cx="7029933" cy="2471470"/>
          </a:xfrm>
        </p:spPr>
        <p:txBody>
          <a:bodyPr>
            <a:normAutofit/>
          </a:bodyPr>
          <a:lstStyle>
            <a:lvl1pPr marL="0" indent="0">
              <a:spcAft>
                <a:spcPts val="600"/>
              </a:spcAft>
              <a:buNone/>
              <a:defRPr sz="1800">
                <a:solidFill>
                  <a:schemeClr val="tx2"/>
                </a:solidFill>
              </a:defRPr>
            </a:lvl1pPr>
            <a:lvl2pPr marL="228600">
              <a:spcAft>
                <a:spcPts val="600"/>
              </a:spcAft>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Tree>
    <p:extLst>
      <p:ext uri="{BB962C8B-B14F-4D97-AF65-F5344CB8AC3E}">
        <p14:creationId xmlns:p14="http://schemas.microsoft.com/office/powerpoint/2010/main" val="1134033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A06B8E3C-9527-FBC2-184C-8D90C4520973}"/>
              </a:ext>
              <a:ext uri="{C183D7F6-B498-43B3-948B-1728B52AA6E4}">
                <adec:decorative xmlns:adec="http://schemas.microsoft.com/office/drawing/2017/decorative" val="1"/>
              </a:ext>
            </a:extLst>
          </p:cNvPr>
          <p:cNvSpPr/>
          <p:nvPr userDrawn="1"/>
        </p:nvSpPr>
        <p:spPr>
          <a:xfrm>
            <a:off x="0" y="-29052"/>
            <a:ext cx="3634741" cy="6949440"/>
          </a:xfrm>
          <a:custGeom>
            <a:avLst/>
            <a:gdLst>
              <a:gd name="connsiteX0" fmla="*/ 160021 w 3634741"/>
              <a:gd name="connsiteY0" fmla="*/ 0 h 6949440"/>
              <a:gd name="connsiteX1" fmla="*/ 3634741 w 3634741"/>
              <a:gd name="connsiteY1" fmla="*/ 3474720 h 6949440"/>
              <a:gd name="connsiteX2" fmla="*/ 160021 w 3634741"/>
              <a:gd name="connsiteY2" fmla="*/ 6949440 h 6949440"/>
              <a:gd name="connsiteX3" fmla="*/ 0 w 3634741"/>
              <a:gd name="connsiteY3" fmla="*/ 6941360 h 6949440"/>
              <a:gd name="connsiteX4" fmla="*/ 0 w 3634741"/>
              <a:gd name="connsiteY4" fmla="*/ 8081 h 6949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741" h="6949440">
                <a:moveTo>
                  <a:pt x="160021" y="0"/>
                </a:moveTo>
                <a:cubicBezTo>
                  <a:pt x="2079056" y="0"/>
                  <a:pt x="3634741" y="1555685"/>
                  <a:pt x="3634741" y="3474720"/>
                </a:cubicBezTo>
                <a:cubicBezTo>
                  <a:pt x="3634741" y="5393755"/>
                  <a:pt x="2079056" y="6949440"/>
                  <a:pt x="160021" y="6949440"/>
                </a:cubicBezTo>
                <a:lnTo>
                  <a:pt x="0" y="6941360"/>
                </a:lnTo>
                <a:lnTo>
                  <a:pt x="0" y="8081"/>
                </a:ln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04769DB-2A07-BC51-5527-403CA838F4C5}"/>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DE8D0011-1BF5-77D1-D2AC-ABFFC21247C9}"/>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2B36471-5251-E878-F044-38C6E40BC5DE}"/>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8AEBCDBA-FCC7-7DE8-DA64-AEF047502AF0}"/>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16" name="Slide Number Placeholder 4">
            <a:extLst>
              <a:ext uri="{FF2B5EF4-FFF2-40B4-BE49-F238E27FC236}">
                <a16:creationId xmlns:a16="http://schemas.microsoft.com/office/drawing/2014/main" id="{3CC93403-272F-4058-38E7-95034FA1AFCF}"/>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10" name="Content Placeholder 3">
            <a:extLst>
              <a:ext uri="{FF2B5EF4-FFF2-40B4-BE49-F238E27FC236}">
                <a16:creationId xmlns:a16="http://schemas.microsoft.com/office/drawing/2014/main" id="{E6D26F94-DE81-6530-E728-ABDCC088359D}"/>
              </a:ext>
            </a:extLst>
          </p:cNvPr>
          <p:cNvSpPr>
            <a:spLocks noGrp="1"/>
          </p:cNvSpPr>
          <p:nvPr>
            <p:ph sz="half" idx="2" hasCustomPrompt="1"/>
          </p:nvPr>
        </p:nvSpPr>
        <p:spPr>
          <a:xfrm>
            <a:off x="4080572" y="1483837"/>
            <a:ext cx="2929829" cy="3890326"/>
          </a:xfrm>
        </p:spPr>
        <p:txBody>
          <a:bodyPr>
            <a:normAutofit/>
          </a:bodyPr>
          <a:lstStyle>
            <a:lvl1pPr marL="285750" indent="-285750">
              <a:spcAft>
                <a:spcPts val="600"/>
              </a:spcAft>
              <a:buFont typeface="Arial" panose="020B0604020202020204" pitchFamily="34" charset="0"/>
              <a:buChar char="•"/>
              <a:defRPr sz="1800">
                <a:solidFill>
                  <a:schemeClr val="tx2"/>
                </a:solidFill>
              </a:defRPr>
            </a:lvl1pPr>
            <a:lvl2pPr marL="514350" indent="-285750">
              <a:spcAft>
                <a:spcPts val="600"/>
              </a:spcAft>
              <a:buFont typeface="Arial" panose="020B0604020202020204" pitchFamily="34" charset="0"/>
              <a:buChar char="•"/>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
        <p:nvSpPr>
          <p:cNvPr id="24" name="Content Placeholder 3">
            <a:extLst>
              <a:ext uri="{FF2B5EF4-FFF2-40B4-BE49-F238E27FC236}">
                <a16:creationId xmlns:a16="http://schemas.microsoft.com/office/drawing/2014/main" id="{AFFC2B28-B6DF-BDF7-16A8-28ECC1D99214}"/>
              </a:ext>
            </a:extLst>
          </p:cNvPr>
          <p:cNvSpPr>
            <a:spLocks noGrp="1"/>
          </p:cNvSpPr>
          <p:nvPr>
            <p:ph sz="half" idx="14" hasCustomPrompt="1"/>
          </p:nvPr>
        </p:nvSpPr>
        <p:spPr>
          <a:xfrm>
            <a:off x="7261226" y="1483837"/>
            <a:ext cx="4234117" cy="3890326"/>
          </a:xfrm>
        </p:spPr>
        <p:txBody>
          <a:bodyPr>
            <a:normAutofit/>
          </a:bodyPr>
          <a:lstStyle>
            <a:lvl1pPr marL="0" indent="0">
              <a:spcAft>
                <a:spcPts val="600"/>
              </a:spcAft>
              <a:buFont typeface="Arial" panose="020B0604020202020204" pitchFamily="34" charset="0"/>
              <a:buNone/>
              <a:defRPr sz="1800">
                <a:solidFill>
                  <a:schemeClr val="tx2"/>
                </a:solidFill>
              </a:defRPr>
            </a:lvl1pPr>
            <a:lvl2pPr marL="283464" indent="-283464">
              <a:spcAft>
                <a:spcPts val="600"/>
              </a:spcAft>
              <a:buFont typeface="Arial" panose="020B0604020202020204" pitchFamily="34" charset="0"/>
              <a:buChar char="•"/>
              <a:defRPr sz="1800">
                <a:solidFill>
                  <a:schemeClr val="tx2"/>
                </a:solidFill>
              </a:defRPr>
            </a:lvl2pPr>
            <a:lvl3pPr>
              <a:spcAft>
                <a:spcPts val="600"/>
              </a:spcAft>
              <a:defRPr sz="1800">
                <a:solidFill>
                  <a:schemeClr val="tx2"/>
                </a:solidFill>
              </a:defRPr>
            </a:lvl3pPr>
            <a:lvl4pPr>
              <a:spcAft>
                <a:spcPts val="600"/>
              </a:spcAft>
              <a:defRPr sz="1800">
                <a:solidFill>
                  <a:schemeClr val="tx2"/>
                </a:solidFill>
              </a:defRPr>
            </a:lvl4pPr>
            <a:lvl5pPr>
              <a:spcAft>
                <a:spcPts val="600"/>
              </a:spcAft>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1"/>
            <a:endParaRPr lang="en-US" dirty="0"/>
          </a:p>
        </p:txBody>
      </p:sp>
    </p:spTree>
    <p:extLst>
      <p:ext uri="{BB962C8B-B14F-4D97-AF65-F5344CB8AC3E}">
        <p14:creationId xmlns:p14="http://schemas.microsoft.com/office/powerpoint/2010/main" val="3386450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3D9E1A91-D555-1AE6-2CDF-324AF09F213D}"/>
              </a:ext>
              <a:ext uri="{C183D7F6-B498-43B3-948B-1728B52AA6E4}">
                <adec:decorative xmlns:adec="http://schemas.microsoft.com/office/drawing/2017/decorative" val="1"/>
              </a:ext>
            </a:extLst>
          </p:cNvPr>
          <p:cNvSpPr/>
          <p:nvPr userDrawn="1"/>
        </p:nvSpPr>
        <p:spPr>
          <a:xfrm>
            <a:off x="0" y="-29052"/>
            <a:ext cx="3634741" cy="6949440"/>
          </a:xfrm>
          <a:custGeom>
            <a:avLst/>
            <a:gdLst>
              <a:gd name="connsiteX0" fmla="*/ 160021 w 3634741"/>
              <a:gd name="connsiteY0" fmla="*/ 0 h 6949440"/>
              <a:gd name="connsiteX1" fmla="*/ 3634741 w 3634741"/>
              <a:gd name="connsiteY1" fmla="*/ 3474720 h 6949440"/>
              <a:gd name="connsiteX2" fmla="*/ 160021 w 3634741"/>
              <a:gd name="connsiteY2" fmla="*/ 6949440 h 6949440"/>
              <a:gd name="connsiteX3" fmla="*/ 0 w 3634741"/>
              <a:gd name="connsiteY3" fmla="*/ 6941360 h 6949440"/>
              <a:gd name="connsiteX4" fmla="*/ 0 w 3634741"/>
              <a:gd name="connsiteY4" fmla="*/ 8081 h 6949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741" h="6949440">
                <a:moveTo>
                  <a:pt x="160021" y="0"/>
                </a:moveTo>
                <a:cubicBezTo>
                  <a:pt x="2079056" y="0"/>
                  <a:pt x="3634741" y="1555685"/>
                  <a:pt x="3634741" y="3474720"/>
                </a:cubicBezTo>
                <a:cubicBezTo>
                  <a:pt x="3634741" y="5393755"/>
                  <a:pt x="2079056" y="6949440"/>
                  <a:pt x="160021" y="6949440"/>
                </a:cubicBezTo>
                <a:lnTo>
                  <a:pt x="0" y="6941360"/>
                </a:lnTo>
                <a:lnTo>
                  <a:pt x="0" y="8081"/>
                </a:ln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17EEDCF-A8F9-709D-CE34-6E183D26C2C2}"/>
              </a:ext>
            </a:extLst>
          </p:cNvPr>
          <p:cNvSpPr>
            <a:spLocks noGrp="1"/>
          </p:cNvSpPr>
          <p:nvPr>
            <p:ph type="title" hasCustomPrompt="1"/>
          </p:nvPr>
        </p:nvSpPr>
        <p:spPr>
          <a:xfrm rot="16200000">
            <a:off x="-1749423" y="2290758"/>
            <a:ext cx="6276974" cy="2276477"/>
          </a:xfrm>
          <a:effectLst/>
        </p:spPr>
        <p:txBody>
          <a:bodyPr tIns="0" bIns="0" anchor="ctr">
            <a:noAutofit/>
          </a:bodyPr>
          <a:lstStyle>
            <a:lvl1pPr algn="ctr">
              <a:defRPr sz="4000" b="0" cap="all" spc="0" baseline="0">
                <a:solidFill>
                  <a:schemeClr val="tx2"/>
                </a:solidFill>
              </a:defRPr>
            </a:lvl1pPr>
          </a:lstStyle>
          <a:p>
            <a:r>
              <a:rPr lang="en-US" dirty="0"/>
              <a:t>Click to Add title</a:t>
            </a:r>
          </a:p>
        </p:txBody>
      </p:sp>
      <p:sp>
        <p:nvSpPr>
          <p:cNvPr id="5" name="Slide Number Placeholder 4">
            <a:extLst>
              <a:ext uri="{FF2B5EF4-FFF2-40B4-BE49-F238E27FC236}">
                <a16:creationId xmlns:a16="http://schemas.microsoft.com/office/drawing/2014/main" id="{540552D2-6E8F-FBA4-5AAD-121E6FDF38F3}"/>
              </a:ext>
            </a:extLst>
          </p:cNvPr>
          <p:cNvSpPr>
            <a:spLocks noGrp="1"/>
          </p:cNvSpPr>
          <p:nvPr>
            <p:ph type="sldNum" sz="quarter" idx="12"/>
          </p:nvPr>
        </p:nvSpPr>
        <p:spPr>
          <a:xfrm>
            <a:off x="2194590" y="3062287"/>
            <a:ext cx="665421" cy="766763"/>
          </a:xfrm>
          <a:prstGeom prst="rect">
            <a:avLst/>
          </a:prstGeom>
          <a:noFill/>
          <a:effectLst/>
        </p:spPr>
        <p:txBody>
          <a:bodyPr lIns="0" rIns="0"/>
          <a:lstStyle>
            <a:lvl1pPr algn="ctr">
              <a:defRPr lang="en-US" sz="1800" b="1" kern="1200" cap="all" spc="150" baseline="0" smtClean="0">
                <a:solidFill>
                  <a:schemeClr val="tx2"/>
                </a:solidFill>
                <a:latin typeface="+mn-lt"/>
                <a:ea typeface="+mn-ea"/>
                <a:cs typeface="+mn-cs"/>
              </a:defRPr>
            </a:lvl1pPr>
          </a:lstStyle>
          <a:p>
            <a:fld id="{8A7A6979-0714-4377-B894-6BE4C2D6E202}" type="slidenum">
              <a:rPr lang="en-US" smtClean="0"/>
              <a:pPr/>
              <a:t>‹#›</a:t>
            </a:fld>
            <a:endParaRPr lang="en-US" dirty="0"/>
          </a:p>
        </p:txBody>
      </p:sp>
      <p:sp>
        <p:nvSpPr>
          <p:cNvPr id="7" name="Content Placeholder 6">
            <a:extLst>
              <a:ext uri="{FF2B5EF4-FFF2-40B4-BE49-F238E27FC236}">
                <a16:creationId xmlns:a16="http://schemas.microsoft.com/office/drawing/2014/main" id="{1607AAD3-3E7E-4AA4-9B8A-E76C79C5D091}"/>
              </a:ext>
            </a:extLst>
          </p:cNvPr>
          <p:cNvSpPr>
            <a:spLocks noGrp="1"/>
          </p:cNvSpPr>
          <p:nvPr>
            <p:ph sz="quarter" idx="13" hasCustomPrompt="1"/>
          </p:nvPr>
        </p:nvSpPr>
        <p:spPr>
          <a:xfrm>
            <a:off x="4108481" y="892176"/>
            <a:ext cx="4578319" cy="5073648"/>
          </a:xfrm>
          <a:effectLst/>
        </p:spPr>
        <p:txBody>
          <a:bodyPr anchor="ctr">
            <a:normAutofit/>
          </a:bodyPr>
          <a:lstStyle>
            <a:lvl1pPr marL="0" indent="0" algn="l">
              <a:spcAft>
                <a:spcPts val="1200"/>
              </a:spcAft>
              <a:buNone/>
              <a:defRPr sz="1800">
                <a:solidFill>
                  <a:schemeClr val="tx2"/>
                </a:solidFill>
              </a:defRPr>
            </a:lvl1pPr>
            <a:lvl2pPr marL="228600" indent="0" algn="l">
              <a:spcAft>
                <a:spcPts val="1200"/>
              </a:spcAft>
              <a:buNone/>
              <a:defRPr sz="1800">
                <a:solidFill>
                  <a:schemeClr val="tx2"/>
                </a:solidFill>
              </a:defRPr>
            </a:lvl2pPr>
            <a:lvl3pPr marL="457200" indent="0" algn="l">
              <a:spcAft>
                <a:spcPts val="1200"/>
              </a:spcAft>
              <a:buNone/>
              <a:defRPr sz="1800">
                <a:solidFill>
                  <a:schemeClr val="tx2"/>
                </a:solidFill>
              </a:defRPr>
            </a:lvl3pPr>
            <a:lvl4pPr marL="685800" indent="0" algn="l">
              <a:spcAft>
                <a:spcPts val="1200"/>
              </a:spcAft>
              <a:buNone/>
              <a:defRPr sz="1800">
                <a:solidFill>
                  <a:schemeClr val="tx2"/>
                </a:solidFill>
              </a:defRPr>
            </a:lvl4pPr>
            <a:lvl5pPr marL="914400" indent="0" algn="l">
              <a:spcAft>
                <a:spcPts val="1200"/>
              </a:spcAft>
              <a:buNone/>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3BE6FE2D-89F6-4F06-E60F-5C1CB044DC50}"/>
              </a:ext>
            </a:extLst>
          </p:cNvPr>
          <p:cNvSpPr>
            <a:spLocks noGrp="1"/>
          </p:cNvSpPr>
          <p:nvPr>
            <p:ph type="pic" sz="quarter" idx="14"/>
          </p:nvPr>
        </p:nvSpPr>
        <p:spPr>
          <a:xfrm>
            <a:off x="9042400" y="892176"/>
            <a:ext cx="2430462" cy="5073648"/>
          </a:xfrm>
        </p:spPr>
        <p:txBody>
          <a:bodyPr/>
          <a:lstStyle/>
          <a:p>
            <a:r>
              <a:rPr lang="en-US"/>
              <a:t>Click icon to add picture</a:t>
            </a:r>
          </a:p>
        </p:txBody>
      </p:sp>
      <p:sp>
        <p:nvSpPr>
          <p:cNvPr id="20" name="Rectangle 19">
            <a:extLst>
              <a:ext uri="{FF2B5EF4-FFF2-40B4-BE49-F238E27FC236}">
                <a16:creationId xmlns:a16="http://schemas.microsoft.com/office/drawing/2014/main" id="{9C667425-5376-9A12-6412-4B63AC528F92}"/>
              </a:ext>
              <a:ext uri="{C183D7F6-B498-43B3-948B-1728B52AA6E4}">
                <adec:decorative xmlns:adec="http://schemas.microsoft.com/office/drawing/2017/decorative" val="1"/>
              </a:ext>
            </a:extLst>
          </p:cNvPr>
          <p:cNvSpPr/>
          <p:nvPr userDrawn="1"/>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cxnSp>
        <p:nvCxnSpPr>
          <p:cNvPr id="21" name="Straight Connector 20">
            <a:extLst>
              <a:ext uri="{FF2B5EF4-FFF2-40B4-BE49-F238E27FC236}">
                <a16:creationId xmlns:a16="http://schemas.microsoft.com/office/drawing/2014/main" id="{A1CB2DD8-1852-5728-5E46-28CF0864B9BE}"/>
              </a:ext>
              <a:ext uri="{C183D7F6-B498-43B3-948B-1728B52AA6E4}">
                <adec:decorative xmlns:adec="http://schemas.microsoft.com/office/drawing/2017/decorative" val="1"/>
              </a:ext>
            </a:extLst>
          </p:cNvPr>
          <p:cNvCxnSpPr>
            <a:cxnSpLocks/>
          </p:cNvCxnSpPr>
          <p:nvPr userDrawn="1"/>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741730C-9E61-193C-BBD3-080BB83366EF}"/>
              </a:ext>
              <a:ext uri="{C183D7F6-B498-43B3-948B-1728B52AA6E4}">
                <adec:decorative xmlns:adec="http://schemas.microsoft.com/office/drawing/2017/decorative" val="1"/>
              </a:ext>
            </a:extLst>
          </p:cNvPr>
          <p:cNvCxnSpPr>
            <a:cxnSpLocks/>
          </p:cNvCxnSpPr>
          <p:nvPr userDrawn="1"/>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814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noFill/>
          <a:ln w="31750" cap="sq">
            <a:no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5/24/2025</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38" r:id="rId1"/>
    <p:sldLayoutId id="2147483730" r:id="rId2"/>
    <p:sldLayoutId id="2147483747" r:id="rId3"/>
    <p:sldLayoutId id="2147483748" r:id="rId4"/>
    <p:sldLayoutId id="2147483708" r:id="rId5"/>
    <p:sldLayoutId id="2147483746" r:id="rId6"/>
    <p:sldLayoutId id="2147483725" r:id="rId7"/>
    <p:sldLayoutId id="2147483742" r:id="rId8"/>
    <p:sldLayoutId id="2147483736" r:id="rId9"/>
    <p:sldLayoutId id="2147483745" r:id="rId10"/>
    <p:sldLayoutId id="2147483741" r:id="rId11"/>
    <p:sldLayoutId id="2147483718" r:id="rId12"/>
    <p:sldLayoutId id="2147483737" r:id="rId13"/>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ight Triangle 10">
            <a:extLst>
              <a:ext uri="{FF2B5EF4-FFF2-40B4-BE49-F238E27FC236}">
                <a16:creationId xmlns:a16="http://schemas.microsoft.com/office/drawing/2014/main" id="{9E5C8A95-84E2-A390-5777-8A6B3007582A}"/>
              </a:ext>
            </a:extLst>
          </p:cNvPr>
          <p:cNvSpPr/>
          <p:nvPr/>
        </p:nvSpPr>
        <p:spPr>
          <a:xfrm flipH="1" flipV="1">
            <a:off x="7870721" y="0"/>
            <a:ext cx="4355689" cy="3799027"/>
          </a:xfrm>
          <a:prstGeom prst="rtTriangle">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3ED6CC4-457D-8C23-C3B9-A4C1FF6E1A5E}"/>
              </a:ext>
            </a:extLst>
          </p:cNvPr>
          <p:cNvSpPr>
            <a:spLocks noGrp="1"/>
          </p:cNvSpPr>
          <p:nvPr>
            <p:ph type="title"/>
          </p:nvPr>
        </p:nvSpPr>
        <p:spPr>
          <a:xfrm>
            <a:off x="914399" y="806644"/>
            <a:ext cx="9065343" cy="1206439"/>
          </a:xfrm>
        </p:spPr>
        <p:txBody>
          <a:bodyPr/>
          <a:lstStyle/>
          <a:p>
            <a:r>
              <a:rPr lang="en-IN" sz="2800" dirty="0">
                <a:latin typeface="+mn-lt"/>
              </a:rPr>
              <a:t>Deep Learning Based vehicle Tracking &amp; speed estimation System in restricted traffic Zones </a:t>
            </a:r>
            <a:endParaRPr lang="en-US" sz="6000" dirty="0">
              <a:latin typeface="+mn-lt"/>
            </a:endParaRPr>
          </a:p>
        </p:txBody>
      </p:sp>
      <p:sp>
        <p:nvSpPr>
          <p:cNvPr id="9" name="Right Triangle 8">
            <a:extLst>
              <a:ext uri="{FF2B5EF4-FFF2-40B4-BE49-F238E27FC236}">
                <a16:creationId xmlns:a16="http://schemas.microsoft.com/office/drawing/2014/main" id="{038B867F-6554-9C89-1A78-E91B7AAD3D13}"/>
              </a:ext>
            </a:extLst>
          </p:cNvPr>
          <p:cNvSpPr/>
          <p:nvPr/>
        </p:nvSpPr>
        <p:spPr>
          <a:xfrm>
            <a:off x="0" y="3097161"/>
            <a:ext cx="4355690" cy="3760839"/>
          </a:xfrm>
          <a:prstGeom prst="rtTriangle">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E56DCD2-23A0-893A-A3FA-DDF6C9925D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79721" y="810497"/>
            <a:ext cx="1494503" cy="1202586"/>
          </a:xfrm>
          <a:prstGeom prst="rect">
            <a:avLst/>
          </a:prstGeom>
        </p:spPr>
      </p:pic>
      <p:sp>
        <p:nvSpPr>
          <p:cNvPr id="12" name="Subtitle 2">
            <a:extLst>
              <a:ext uri="{FF2B5EF4-FFF2-40B4-BE49-F238E27FC236}">
                <a16:creationId xmlns:a16="http://schemas.microsoft.com/office/drawing/2014/main" id="{D606E2FD-40D3-522F-5940-685CA0719F47}"/>
              </a:ext>
            </a:extLst>
          </p:cNvPr>
          <p:cNvSpPr txBox="1">
            <a:spLocks/>
          </p:cNvSpPr>
          <p:nvPr/>
        </p:nvSpPr>
        <p:spPr>
          <a:xfrm>
            <a:off x="1661751" y="2484348"/>
            <a:ext cx="9144000" cy="1800788"/>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sz="2800" b="1" dirty="0">
                <a:solidFill>
                  <a:schemeClr val="tx2"/>
                </a:solidFill>
              </a:rPr>
              <a:t>Presented by:</a:t>
            </a:r>
          </a:p>
          <a:p>
            <a:pPr algn="ctr"/>
            <a:r>
              <a:rPr lang="en-US" sz="2400" b="0" dirty="0">
                <a:solidFill>
                  <a:schemeClr val="tx2"/>
                </a:solidFill>
              </a:rPr>
              <a:t>Salman S (21685)</a:t>
            </a:r>
          </a:p>
          <a:p>
            <a:pPr algn="ctr"/>
            <a:r>
              <a:rPr lang="en-US" sz="2400" b="0" dirty="0">
                <a:solidFill>
                  <a:schemeClr val="tx2"/>
                </a:solidFill>
              </a:rPr>
              <a:t>N Sai Niresh (21667)</a:t>
            </a:r>
          </a:p>
          <a:p>
            <a:pPr algn="ctr"/>
            <a:r>
              <a:rPr lang="en-US" sz="2400" b="0" dirty="0">
                <a:solidFill>
                  <a:schemeClr val="tx2"/>
                </a:solidFill>
              </a:rPr>
              <a:t>R Prasanth Kumar (21673)</a:t>
            </a:r>
          </a:p>
        </p:txBody>
      </p:sp>
      <p:sp>
        <p:nvSpPr>
          <p:cNvPr id="13" name="TextBox 5">
            <a:extLst>
              <a:ext uri="{FF2B5EF4-FFF2-40B4-BE49-F238E27FC236}">
                <a16:creationId xmlns:a16="http://schemas.microsoft.com/office/drawing/2014/main" id="{C3FB4D21-DC3F-FF81-9905-557CBE33A45E}"/>
              </a:ext>
            </a:extLst>
          </p:cNvPr>
          <p:cNvSpPr txBox="1"/>
          <p:nvPr/>
        </p:nvSpPr>
        <p:spPr>
          <a:xfrm>
            <a:off x="1342202" y="4504680"/>
            <a:ext cx="9783097" cy="1938992"/>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2000" dirty="0">
                <a:solidFill>
                  <a:schemeClr val="tx2"/>
                </a:solidFill>
              </a:rPr>
              <a:t>Computer Science Engineering</a:t>
            </a:r>
          </a:p>
          <a:p>
            <a:pPr algn="ctr"/>
            <a:r>
              <a:rPr sz="2000" dirty="0">
                <a:solidFill>
                  <a:schemeClr val="tx2"/>
                </a:solidFill>
              </a:rPr>
              <a:t>C. Abdul Hakeem College of Engineering &amp; Technology</a:t>
            </a:r>
            <a:r>
              <a:rPr lang="en-US" sz="2000" dirty="0">
                <a:solidFill>
                  <a:schemeClr val="tx2"/>
                </a:solidFill>
              </a:rPr>
              <a:t> </a:t>
            </a:r>
          </a:p>
          <a:p>
            <a:pPr algn="ctr"/>
            <a:r>
              <a:rPr sz="2000" dirty="0" err="1">
                <a:solidFill>
                  <a:schemeClr val="tx2"/>
                </a:solidFill>
              </a:rPr>
              <a:t>Melvisharam</a:t>
            </a:r>
            <a:r>
              <a:rPr sz="2000" dirty="0">
                <a:solidFill>
                  <a:schemeClr val="tx2"/>
                </a:solidFill>
              </a:rPr>
              <a:t>, Vellore, Tamil Nadu, India</a:t>
            </a:r>
            <a:r>
              <a:rPr lang="en-US" sz="2000" dirty="0">
                <a:solidFill>
                  <a:schemeClr val="tx2"/>
                </a:solidFill>
              </a:rPr>
              <a:t> </a:t>
            </a:r>
          </a:p>
          <a:p>
            <a:pPr algn="ctr"/>
            <a:r>
              <a:rPr lang="en-US" sz="2000" dirty="0">
                <a:solidFill>
                  <a:schemeClr val="tx2"/>
                </a:solidFill>
                <a:latin typeface="Calibri"/>
              </a:rPr>
              <a:t>Guide: </a:t>
            </a:r>
            <a:r>
              <a:rPr lang="en-US" sz="2000" dirty="0">
                <a:solidFill>
                  <a:schemeClr val="tx2"/>
                </a:solidFill>
                <a:effectLst/>
                <a:latin typeface="Times New Roman" panose="02020603050405020304" pitchFamily="18" charset="0"/>
                <a:ea typeface="Times New Roman" panose="02020603050405020304" pitchFamily="18" charset="0"/>
              </a:rPr>
              <a:t>Mrs. P Revathi </a:t>
            </a:r>
            <a:r>
              <a:rPr lang="en-IN" sz="2000" dirty="0" err="1">
                <a:solidFill>
                  <a:schemeClr val="tx2"/>
                </a:solidFill>
              </a:rPr>
              <a:t>HoD</a:t>
            </a:r>
            <a:r>
              <a:rPr lang="en-IN" sz="2000" dirty="0">
                <a:solidFill>
                  <a:schemeClr val="tx2"/>
                </a:solidFill>
              </a:rPr>
              <a:t> : DR k Abrar Ahmed</a:t>
            </a:r>
            <a:endParaRPr lang="en-US" sz="2000" dirty="0">
              <a:solidFill>
                <a:schemeClr val="tx2"/>
              </a:solidFill>
              <a:latin typeface="Calibri"/>
            </a:endParaRPr>
          </a:p>
          <a:p>
            <a:pPr algn="ctr"/>
            <a:r>
              <a:rPr lang="en-US" sz="2000" dirty="0">
                <a:solidFill>
                  <a:schemeClr val="tx2"/>
                </a:solidFill>
              </a:rPr>
              <a:t>Batch:32</a:t>
            </a:r>
          </a:p>
          <a:p>
            <a:pPr algn="ctr"/>
            <a:endParaRPr sz="2000" dirty="0">
              <a:solidFill>
                <a:schemeClr val="tx2"/>
              </a:solidFill>
            </a:endParaRPr>
          </a:p>
        </p:txBody>
      </p:sp>
    </p:spTree>
    <p:extLst>
      <p:ext uri="{BB962C8B-B14F-4D97-AF65-F5344CB8AC3E}">
        <p14:creationId xmlns:p14="http://schemas.microsoft.com/office/powerpoint/2010/main" val="2004386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F2A162-CEF2-41E3-9D55-54C37BDC3F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EC9540-577B-C504-BBC6-D099548385E4}"/>
              </a:ext>
            </a:extLst>
          </p:cNvPr>
          <p:cNvSpPr>
            <a:spLocks noGrp="1"/>
          </p:cNvSpPr>
          <p:nvPr>
            <p:ph type="title"/>
          </p:nvPr>
        </p:nvSpPr>
        <p:spPr>
          <a:xfrm rot="16200000">
            <a:off x="-1749423" y="2290758"/>
            <a:ext cx="6276974" cy="2276477"/>
          </a:xfrm>
        </p:spPr>
        <p:txBody>
          <a:bodyPr tIns="0" anchor="ctr">
            <a:noAutofit/>
          </a:bodyPr>
          <a:lstStyle/>
          <a:p>
            <a:r>
              <a:rPr lang="en-US" b="1" dirty="0"/>
              <a:t>Implementation Tools</a:t>
            </a:r>
          </a:p>
        </p:txBody>
      </p:sp>
      <p:sp>
        <p:nvSpPr>
          <p:cNvPr id="24" name="Slide Number Placeholder 23">
            <a:extLst>
              <a:ext uri="{FF2B5EF4-FFF2-40B4-BE49-F238E27FC236}">
                <a16:creationId xmlns:a16="http://schemas.microsoft.com/office/drawing/2014/main" id="{570F7F99-B505-EAFA-C483-618DDDF8FA20}"/>
              </a:ext>
            </a:extLst>
          </p:cNvPr>
          <p:cNvSpPr>
            <a:spLocks noGrp="1"/>
          </p:cNvSpPr>
          <p:nvPr>
            <p:ph type="sldNum" sz="quarter" idx="12"/>
          </p:nvPr>
        </p:nvSpPr>
        <p:spPr>
          <a:xfrm>
            <a:off x="2194590" y="3062287"/>
            <a:ext cx="665421" cy="766763"/>
          </a:xfrm>
        </p:spPr>
        <p:txBody>
          <a:bodyPr lIns="0"/>
          <a:lstStyle/>
          <a:p>
            <a:fld id="{8A7A6979-0714-4377-B894-6BE4C2D6E202}" type="slidenum">
              <a:rPr lang="en-US" smtClean="0"/>
              <a:pPr/>
              <a:t>10</a:t>
            </a:fld>
            <a:endParaRPr lang="en-US" dirty="0"/>
          </a:p>
        </p:txBody>
      </p:sp>
      <p:sp>
        <p:nvSpPr>
          <p:cNvPr id="3" name="Content Placeholder 2">
            <a:extLst>
              <a:ext uri="{FF2B5EF4-FFF2-40B4-BE49-F238E27FC236}">
                <a16:creationId xmlns:a16="http://schemas.microsoft.com/office/drawing/2014/main" id="{972374C3-6427-1004-AE3E-D0B025EB0638}"/>
              </a:ext>
            </a:extLst>
          </p:cNvPr>
          <p:cNvSpPr>
            <a:spLocks noGrp="1"/>
          </p:cNvSpPr>
          <p:nvPr>
            <p:ph sz="quarter" idx="13"/>
          </p:nvPr>
        </p:nvSpPr>
        <p:spPr>
          <a:xfrm>
            <a:off x="4851400" y="892175"/>
            <a:ext cx="6617592" cy="5073650"/>
          </a:xfrm>
        </p:spPr>
        <p:txBody>
          <a:bodyPr vert="horz" lIns="91440" tIns="45720" rIns="91440" bIns="45720" rtlCol="0" anchor="ctr">
            <a:normAutofit/>
          </a:bodyPr>
          <a:lstStyle/>
          <a:p>
            <a:pPr marL="285750" indent="-285750">
              <a:buFont typeface="Arial" panose="020B0604020202020204" pitchFamily="34" charset="0"/>
              <a:buChar char="•"/>
            </a:pPr>
            <a:endParaRPr lang="en-US" sz="2400" b="1" dirty="0"/>
          </a:p>
          <a:p>
            <a:pPr marL="342900" indent="-342900">
              <a:buFont typeface="Arial" panose="020B0604020202020204" pitchFamily="34" charset="0"/>
              <a:buChar char="•"/>
            </a:pPr>
            <a:r>
              <a:rPr lang="en-US" sz="2400" b="1" dirty="0"/>
              <a:t>Languages</a:t>
            </a:r>
            <a:r>
              <a:rPr lang="en-US" sz="2400" dirty="0"/>
              <a:t>: Python, HTML, CSS, JavaScript</a:t>
            </a:r>
          </a:p>
          <a:p>
            <a:pPr marL="342900" indent="-342900">
              <a:buFont typeface="Arial" panose="020B0604020202020204" pitchFamily="34" charset="0"/>
              <a:buChar char="•"/>
            </a:pPr>
            <a:r>
              <a:rPr lang="en-US" sz="2400" b="1" dirty="0"/>
              <a:t>Libraries</a:t>
            </a:r>
            <a:r>
              <a:rPr lang="en-US" sz="2400" dirty="0"/>
              <a:t>: OpenCV, </a:t>
            </a:r>
            <a:r>
              <a:rPr lang="en-US" sz="2400" dirty="0" err="1"/>
              <a:t>ultralytics</a:t>
            </a:r>
            <a:r>
              <a:rPr lang="en-US" sz="2400" dirty="0"/>
              <a:t>, Supervision, pandas, Flask</a:t>
            </a:r>
          </a:p>
          <a:p>
            <a:pPr marL="342900" indent="-342900">
              <a:buFont typeface="Arial" panose="020B0604020202020204" pitchFamily="34" charset="0"/>
              <a:buChar char="•"/>
            </a:pPr>
            <a:r>
              <a:rPr lang="en-US" sz="2400" b="1" dirty="0"/>
              <a:t>Framework</a:t>
            </a:r>
            <a:r>
              <a:rPr lang="en-US" sz="2400" dirty="0"/>
              <a:t>: Flask</a:t>
            </a:r>
          </a:p>
          <a:p>
            <a:pPr marL="342900" indent="-342900">
              <a:buFont typeface="Arial" panose="020B0604020202020204" pitchFamily="34" charset="0"/>
              <a:buChar char="•"/>
            </a:pPr>
            <a:r>
              <a:rPr lang="en-US" sz="2400" b="1" dirty="0"/>
              <a:t>Database</a:t>
            </a:r>
            <a:r>
              <a:rPr lang="en-US" sz="2400" dirty="0"/>
              <a:t>: SQLite (contact form)</a:t>
            </a:r>
          </a:p>
          <a:p>
            <a:pPr marL="342900" indent="-342900">
              <a:buFont typeface="Arial" panose="020B0604020202020204" pitchFamily="34" charset="0"/>
              <a:buChar char="•"/>
            </a:pPr>
            <a:r>
              <a:rPr lang="en-US" sz="2400" b="1" dirty="0"/>
              <a:t>Model</a:t>
            </a:r>
            <a:r>
              <a:rPr lang="en-US" sz="2400" dirty="0"/>
              <a:t>: YOLOv8 (</a:t>
            </a:r>
            <a:r>
              <a:rPr lang="en-US" sz="2400" dirty="0" err="1"/>
              <a:t>ultralytics</a:t>
            </a:r>
            <a:r>
              <a:rPr lang="en-US" sz="2400" dirty="0"/>
              <a:t>)</a:t>
            </a:r>
          </a:p>
          <a:p>
            <a:pPr marL="342900" indent="-342900">
              <a:buFont typeface="Arial" panose="020B0604020202020204" pitchFamily="34" charset="0"/>
              <a:buChar char="•"/>
            </a:pPr>
            <a:r>
              <a:rPr lang="en-US" sz="2400" b="1" dirty="0"/>
              <a:t>Others</a:t>
            </a:r>
            <a:r>
              <a:rPr lang="en-US" sz="2400" dirty="0"/>
              <a:t>: </a:t>
            </a:r>
            <a:r>
              <a:rPr lang="en-US" sz="2400" dirty="0" err="1"/>
              <a:t>WTForms</a:t>
            </a:r>
            <a:r>
              <a:rPr lang="en-US" sz="2400" dirty="0"/>
              <a:t>, H.264 codec</a:t>
            </a:r>
          </a:p>
          <a:p>
            <a:pPr marL="285750" indent="-285750">
              <a:buFont typeface="Arial" panose="020B0604020202020204" pitchFamily="34" charset="0"/>
              <a:buChar char="•"/>
            </a:pPr>
            <a:endParaRPr lang="en-US" sz="2400" b="1" dirty="0"/>
          </a:p>
          <a:p>
            <a:endParaRPr lang="en-US" sz="2400" dirty="0"/>
          </a:p>
        </p:txBody>
      </p:sp>
    </p:spTree>
    <p:extLst>
      <p:ext uri="{BB962C8B-B14F-4D97-AF65-F5344CB8AC3E}">
        <p14:creationId xmlns:p14="http://schemas.microsoft.com/office/powerpoint/2010/main" val="675446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rot="16200000">
            <a:off x="-1749423" y="2290758"/>
            <a:ext cx="6276974" cy="2276477"/>
          </a:xfrm>
        </p:spPr>
        <p:txBody>
          <a:bodyPr/>
          <a:lstStyle/>
          <a:p>
            <a:pPr>
              <a:buNone/>
            </a:pPr>
            <a:r>
              <a:rPr lang="en-US" b="1" dirty="0"/>
              <a:t>Modules Explanation</a:t>
            </a:r>
          </a:p>
        </p:txBody>
      </p:sp>
      <p:sp>
        <p:nvSpPr>
          <p:cNvPr id="9" name="Slide Number Placeholder 8">
            <a:extLst>
              <a:ext uri="{FF2B5EF4-FFF2-40B4-BE49-F238E27FC236}">
                <a16:creationId xmlns:a16="http://schemas.microsoft.com/office/drawing/2014/main" id="{BC5FE798-07B0-EAD2-2F50-0A7310533280}"/>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11</a:t>
            </a:fld>
            <a:endParaRPr lang="en-US" dirty="0"/>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sz="quarter" idx="13"/>
          </p:nvPr>
        </p:nvSpPr>
        <p:spPr>
          <a:xfrm>
            <a:off x="3902003" y="892172"/>
            <a:ext cx="4671726" cy="5073648"/>
          </a:xfrm>
        </p:spPr>
        <p:txBody>
          <a:bodyPr vert="horz" lIns="91440" tIns="45720" rIns="91440" bIns="45720" rtlCol="0" anchor="ctr">
            <a:normAutofit/>
          </a:bodyPr>
          <a:lstStyle/>
          <a:p>
            <a:pPr>
              <a:buFont typeface="+mj-lt"/>
              <a:buAutoNum type="arabicPeriod"/>
            </a:pPr>
            <a:r>
              <a:rPr lang="en-US" sz="2000" b="1" dirty="0"/>
              <a:t>Video Upload &amp; Validation</a:t>
            </a:r>
            <a:endParaRPr lang="en-US" sz="2000" dirty="0"/>
          </a:p>
          <a:p>
            <a:pPr>
              <a:buFont typeface="+mj-lt"/>
              <a:buAutoNum type="arabicPeriod"/>
            </a:pPr>
            <a:r>
              <a:rPr lang="en-US" sz="2000" b="1" dirty="0"/>
              <a:t>Vehicle Detection &amp; Tracking</a:t>
            </a:r>
            <a:endParaRPr lang="en-US" sz="2000" dirty="0"/>
          </a:p>
          <a:p>
            <a:pPr>
              <a:buFont typeface="+mj-lt"/>
              <a:buAutoNum type="arabicPeriod"/>
            </a:pPr>
            <a:r>
              <a:rPr lang="en-US" sz="2000" b="1" dirty="0"/>
              <a:t>Speed &amp; Distance Computation</a:t>
            </a:r>
            <a:endParaRPr lang="en-US" sz="2000" dirty="0"/>
          </a:p>
          <a:p>
            <a:pPr>
              <a:buFont typeface="+mj-lt"/>
              <a:buAutoNum type="arabicPeriod"/>
            </a:pPr>
            <a:r>
              <a:rPr lang="en-US" sz="2000" b="1" dirty="0"/>
              <a:t>Video Annotation &amp; Excel Export</a:t>
            </a:r>
            <a:endParaRPr lang="en-US" sz="2000" dirty="0"/>
          </a:p>
          <a:p>
            <a:pPr>
              <a:buFont typeface="+mj-lt"/>
              <a:buAutoNum type="arabicPeriod"/>
            </a:pPr>
            <a:r>
              <a:rPr lang="en-US" sz="2000" b="1" dirty="0"/>
              <a:t>Frontend UI/UX (Landing, Results, Contact)</a:t>
            </a:r>
            <a:endParaRPr lang="en-US" sz="2000" dirty="0"/>
          </a:p>
          <a:p>
            <a:pPr>
              <a:buFont typeface="+mj-lt"/>
              <a:buAutoNum type="arabicPeriod"/>
            </a:pPr>
            <a:r>
              <a:rPr lang="en-US" sz="2000" b="1" dirty="0"/>
              <a:t>Contact Form &amp; SQLite Storage</a:t>
            </a:r>
            <a:endParaRPr lang="en-US" sz="2000" dirty="0"/>
          </a:p>
        </p:txBody>
      </p:sp>
      <p:pic>
        <p:nvPicPr>
          <p:cNvPr id="10" name="Picture Placeholder 9">
            <a:extLst>
              <a:ext uri="{FF2B5EF4-FFF2-40B4-BE49-F238E27FC236}">
                <a16:creationId xmlns:a16="http://schemas.microsoft.com/office/drawing/2014/main" id="{E03A52AD-920D-2A27-F35D-9F94AAD31732}"/>
              </a:ext>
            </a:extLst>
          </p:cNvPr>
          <p:cNvPicPr>
            <a:picLocks noGrp="1" noChangeAspect="1"/>
          </p:cNvPicPr>
          <p:nvPr>
            <p:ph type="pic" sz="quarter" idx="14"/>
          </p:nvPr>
        </p:nvPicPr>
        <p:blipFill>
          <a:blip r:embed="rId3"/>
          <a:srcRect l="4618" t="13627" r="4861" b="5281"/>
          <a:stretch/>
        </p:blipFill>
        <p:spPr>
          <a:xfrm>
            <a:off x="8573729" y="1248698"/>
            <a:ext cx="3146323" cy="4581832"/>
          </a:xfrm>
        </p:spPr>
      </p:pic>
    </p:spTree>
    <p:extLst>
      <p:ext uri="{BB962C8B-B14F-4D97-AF65-F5344CB8AC3E}">
        <p14:creationId xmlns:p14="http://schemas.microsoft.com/office/powerpoint/2010/main" val="445070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rot="16200000">
            <a:off x="-1749423" y="2290758"/>
            <a:ext cx="6276974" cy="2276477"/>
          </a:xfrm>
        </p:spPr>
        <p:txBody>
          <a:bodyPr/>
          <a:lstStyle/>
          <a:p>
            <a:r>
              <a:rPr lang="en-US" b="1" dirty="0"/>
              <a:t>Dataset / Input Details</a:t>
            </a:r>
          </a:p>
        </p:txBody>
      </p:sp>
      <p:sp>
        <p:nvSpPr>
          <p:cNvPr id="20" name="Slide Number Placeholder 19">
            <a:extLst>
              <a:ext uri="{FF2B5EF4-FFF2-40B4-BE49-F238E27FC236}">
                <a16:creationId xmlns:a16="http://schemas.microsoft.com/office/drawing/2014/main" id="{C6E3A828-4C37-B3D3-4A6A-EAD9AC3E71A8}"/>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12</a:t>
            </a:fld>
            <a:endParaRPr lang="en-US" dirty="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4803776" y="1913599"/>
            <a:ext cx="6643944" cy="3030794"/>
          </a:xfrm>
        </p:spPr>
        <p:txBody>
          <a:bodyPr vert="horz" lIns="91440" tIns="45720" rIns="91440" bIns="45720" rtlCol="0" anchor="ctr">
            <a:normAutofit/>
          </a:bodyPr>
          <a:lstStyle/>
          <a:p>
            <a:r>
              <a:rPr lang="en-US" sz="2400" dirty="0"/>
              <a:t>Input: User-uploaded videos (.mp4, .</a:t>
            </a:r>
            <a:r>
              <a:rPr lang="en-US" sz="2400" dirty="0" err="1"/>
              <a:t>avi</a:t>
            </a:r>
            <a:r>
              <a:rPr lang="en-US" sz="2400" dirty="0"/>
              <a:t>, .mov)</a:t>
            </a:r>
          </a:p>
          <a:p>
            <a:pPr>
              <a:buFont typeface="Arial" panose="020B0604020202020204" pitchFamily="34" charset="0"/>
              <a:buChar char="•"/>
            </a:pPr>
            <a:r>
              <a:rPr lang="en-US" sz="2400" dirty="0"/>
              <a:t>Frame resolution: 1280px</a:t>
            </a:r>
          </a:p>
          <a:p>
            <a:pPr>
              <a:buFont typeface="Arial" panose="020B0604020202020204" pitchFamily="34" charset="0"/>
              <a:buChar char="•"/>
            </a:pPr>
            <a:r>
              <a:rPr lang="en-US" sz="2400" dirty="0"/>
              <a:t>Tracker classes: ['car', 'motorcycle', 'bus', 'truck']</a:t>
            </a:r>
          </a:p>
          <a:p>
            <a:pPr>
              <a:buFont typeface="Arial" panose="020B0604020202020204" pitchFamily="34" charset="0"/>
              <a:buChar char="•"/>
            </a:pPr>
            <a:r>
              <a:rPr lang="en-US" sz="2400" dirty="0"/>
              <a:t>No external dataset used; real-world videos provided by users</a:t>
            </a:r>
          </a:p>
        </p:txBody>
      </p:sp>
    </p:spTree>
    <p:extLst>
      <p:ext uri="{BB962C8B-B14F-4D97-AF65-F5344CB8AC3E}">
        <p14:creationId xmlns:p14="http://schemas.microsoft.com/office/powerpoint/2010/main" val="858354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rot="16200000">
            <a:off x="-1749423" y="2290758"/>
            <a:ext cx="6276974" cy="2276477"/>
          </a:xfrm>
        </p:spPr>
        <p:txBody>
          <a:bodyPr/>
          <a:lstStyle/>
          <a:p>
            <a:r>
              <a:rPr lang="en-US" b="1" dirty="0"/>
              <a:t>Results &amp;</a:t>
            </a:r>
            <a:br>
              <a:rPr lang="en-US" b="1" dirty="0"/>
            </a:br>
            <a:r>
              <a:rPr lang="en-US" b="1" dirty="0"/>
              <a:t> Output</a:t>
            </a:r>
          </a:p>
        </p:txBody>
      </p:sp>
      <p:sp>
        <p:nvSpPr>
          <p:cNvPr id="23" name="Slide Number Placeholder 22">
            <a:extLst>
              <a:ext uri="{FF2B5EF4-FFF2-40B4-BE49-F238E27FC236}">
                <a16:creationId xmlns:a16="http://schemas.microsoft.com/office/drawing/2014/main" id="{316F188B-64AC-8821-8110-7D3C46681D2D}"/>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13</a:t>
            </a:fld>
            <a:endParaRPr lang="en-US" dirty="0"/>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half" idx="14"/>
          </p:nvPr>
        </p:nvSpPr>
        <p:spPr>
          <a:xfrm>
            <a:off x="4171080" y="2022983"/>
            <a:ext cx="6939371" cy="2812026"/>
          </a:xfrm>
        </p:spPr>
        <p:txBody>
          <a:bodyPr vert="horz" lIns="91440" tIns="45720" rIns="91440" bIns="45720" rtlCol="0" anchor="t">
            <a:normAutofit/>
          </a:bodyPr>
          <a:lstStyle/>
          <a:p>
            <a:pPr>
              <a:buFont typeface="Arial" panose="020B0604020202020204" pitchFamily="34" charset="0"/>
              <a:buChar char="•"/>
            </a:pPr>
            <a:r>
              <a:rPr lang="en-US" sz="2400" dirty="0"/>
              <a:t>Annotated video (static/output_.mp4)</a:t>
            </a:r>
          </a:p>
          <a:p>
            <a:pPr>
              <a:buFont typeface="Arial" panose="020B0604020202020204" pitchFamily="34" charset="0"/>
              <a:buChar char="•"/>
            </a:pPr>
            <a:r>
              <a:rPr lang="en-US" sz="2400" dirty="0"/>
              <a:t>Excel sheet (tracker ID, vehicle type, speed, distance, timestamp)</a:t>
            </a:r>
          </a:p>
          <a:p>
            <a:pPr>
              <a:buFont typeface="Arial" panose="020B0604020202020204" pitchFamily="34" charset="0"/>
              <a:buChar char="•"/>
            </a:pPr>
            <a:r>
              <a:rPr lang="en-US" sz="2400" dirty="0"/>
              <a:t>Sample video shows real-time vehicle labeling</a:t>
            </a:r>
          </a:p>
          <a:p>
            <a:pPr>
              <a:buFont typeface="Arial" panose="020B0604020202020204" pitchFamily="34" charset="0"/>
              <a:buChar char="•"/>
            </a:pPr>
            <a:r>
              <a:rPr lang="en-US" sz="2400" dirty="0"/>
              <a:t>Search by tracker ID shows individual vehicle data</a:t>
            </a:r>
          </a:p>
        </p:txBody>
      </p:sp>
    </p:spTree>
    <p:extLst>
      <p:ext uri="{BB962C8B-B14F-4D97-AF65-F5344CB8AC3E}">
        <p14:creationId xmlns:p14="http://schemas.microsoft.com/office/powerpoint/2010/main" val="3855623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86EC4-2D48-7FB6-5558-183A0E7BD097}"/>
              </a:ext>
            </a:extLst>
          </p:cNvPr>
          <p:cNvSpPr>
            <a:spLocks noGrp="1"/>
          </p:cNvSpPr>
          <p:nvPr>
            <p:ph type="title"/>
          </p:nvPr>
        </p:nvSpPr>
        <p:spPr/>
        <p:txBody>
          <a:bodyPr/>
          <a:lstStyle/>
          <a:p>
            <a:r>
              <a:rPr lang="en-US" dirty="0"/>
              <a:t>Sample </a:t>
            </a:r>
            <a:br>
              <a:rPr lang="en-US" dirty="0"/>
            </a:br>
            <a:r>
              <a:rPr lang="en-US" dirty="0"/>
              <a:t>Input/output</a:t>
            </a:r>
          </a:p>
        </p:txBody>
      </p:sp>
      <p:pic>
        <p:nvPicPr>
          <p:cNvPr id="10" name="Content Placeholder 9">
            <a:extLst>
              <a:ext uri="{FF2B5EF4-FFF2-40B4-BE49-F238E27FC236}">
                <a16:creationId xmlns:a16="http://schemas.microsoft.com/office/drawing/2014/main" id="{0871593B-862F-F7D5-F008-A0FE5809E3EE}"/>
              </a:ext>
            </a:extLst>
          </p:cNvPr>
          <p:cNvPicPr>
            <a:picLocks noGrp="1" noChangeAspect="1"/>
          </p:cNvPicPr>
          <p:nvPr>
            <p:ph sz="half" idx="2"/>
          </p:nvPr>
        </p:nvPicPr>
        <p:blipFill>
          <a:blip r:embed="rId2"/>
          <a:srcRect/>
          <a:stretch/>
        </p:blipFill>
        <p:spPr>
          <a:xfrm>
            <a:off x="5388077" y="849493"/>
            <a:ext cx="5093109" cy="2349910"/>
          </a:xfrm>
        </p:spPr>
      </p:pic>
      <p:pic>
        <p:nvPicPr>
          <p:cNvPr id="8" name="Content Placeholder 7">
            <a:extLst>
              <a:ext uri="{FF2B5EF4-FFF2-40B4-BE49-F238E27FC236}">
                <a16:creationId xmlns:a16="http://schemas.microsoft.com/office/drawing/2014/main" id="{6A7C9CAD-501F-95E8-9F56-717F1C00F10E}"/>
              </a:ext>
            </a:extLst>
          </p:cNvPr>
          <p:cNvPicPr>
            <a:picLocks noGrp="1" noChangeAspect="1"/>
          </p:cNvPicPr>
          <p:nvPr>
            <p:ph sz="half" idx="14"/>
          </p:nvPr>
        </p:nvPicPr>
        <p:blipFill>
          <a:blip r:embed="rId3"/>
          <a:stretch>
            <a:fillRect/>
          </a:stretch>
        </p:blipFill>
        <p:spPr>
          <a:xfrm>
            <a:off x="5388077" y="3765755"/>
            <a:ext cx="5093109" cy="2349910"/>
          </a:xfrm>
        </p:spPr>
      </p:pic>
    </p:spTree>
    <p:extLst>
      <p:ext uri="{BB962C8B-B14F-4D97-AF65-F5344CB8AC3E}">
        <p14:creationId xmlns:p14="http://schemas.microsoft.com/office/powerpoint/2010/main" val="3817464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rot="16200000">
            <a:off x="-1749423" y="2290758"/>
            <a:ext cx="6276974" cy="2276477"/>
          </a:xfrm>
        </p:spPr>
        <p:txBody>
          <a:bodyPr/>
          <a:lstStyle/>
          <a:p>
            <a:r>
              <a:rPr lang="en-US" b="1" dirty="0"/>
              <a:t>Performance Analysis</a:t>
            </a:r>
          </a:p>
        </p:txBody>
      </p:sp>
      <p:sp>
        <p:nvSpPr>
          <p:cNvPr id="13" name="Slide Number Placeholder 12">
            <a:extLst>
              <a:ext uri="{FF2B5EF4-FFF2-40B4-BE49-F238E27FC236}">
                <a16:creationId xmlns:a16="http://schemas.microsoft.com/office/drawing/2014/main" id="{5053A0C8-DA91-CFE4-729F-190431BBE6B7}"/>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15</a:t>
            </a:fld>
            <a:endParaRPr lang="en-US" dirty="0"/>
          </a:p>
        </p:txBody>
      </p:sp>
      <p:sp>
        <p:nvSpPr>
          <p:cNvPr id="7" name="Content Placeholder 2">
            <a:extLst>
              <a:ext uri="{FF2B5EF4-FFF2-40B4-BE49-F238E27FC236}">
                <a16:creationId xmlns:a16="http://schemas.microsoft.com/office/drawing/2014/main" id="{243904AC-A95F-646C-BE52-9E5B3AE22074}"/>
              </a:ext>
            </a:extLst>
          </p:cNvPr>
          <p:cNvSpPr>
            <a:spLocks noGrp="1"/>
          </p:cNvSpPr>
          <p:nvPr>
            <p:ph sz="quarter" idx="13"/>
          </p:nvPr>
        </p:nvSpPr>
        <p:spPr>
          <a:xfrm>
            <a:off x="3907503" y="1071178"/>
            <a:ext cx="6617592" cy="4748980"/>
          </a:xfrm>
        </p:spPr>
        <p:txBody>
          <a:bodyPr vert="horz" lIns="91440" tIns="45720" rIns="91440" bIns="45720" rtlCol="0" anchor="ctr">
            <a:normAutofit/>
          </a:bodyPr>
          <a:lstStyle/>
          <a:p>
            <a:pPr marL="571500" lvl="1" indent="-342900">
              <a:buFont typeface="Arial" panose="020B0604020202020204" pitchFamily="34" charset="0"/>
              <a:buChar char="•"/>
            </a:pPr>
            <a:r>
              <a:rPr lang="en-US" sz="2400" dirty="0"/>
              <a:t>Accuracy: High precision YOLOv8 (confidence &gt; 0.3)</a:t>
            </a:r>
          </a:p>
          <a:p>
            <a:pPr marL="571500" lvl="1" indent="-342900">
              <a:buFont typeface="Arial" panose="020B0604020202020204" pitchFamily="34" charset="0"/>
              <a:buChar char="•"/>
            </a:pPr>
            <a:r>
              <a:rPr lang="en-US" sz="2400" dirty="0"/>
              <a:t>Efficiency: Processes 30+ FPS videos</a:t>
            </a:r>
          </a:p>
          <a:p>
            <a:pPr marL="571500" lvl="1" indent="-342900">
              <a:buFont typeface="Arial" panose="020B0604020202020204" pitchFamily="34" charset="0"/>
              <a:buChar char="•"/>
            </a:pPr>
            <a:r>
              <a:rPr lang="en-US" sz="2400" dirty="0"/>
              <a:t>Comparison: Outperforms basic motion detection in detail and usability</a:t>
            </a:r>
          </a:p>
          <a:p>
            <a:pPr marL="571500" lvl="1" indent="-342900">
              <a:buFont typeface="Arial" panose="020B0604020202020204" pitchFamily="34" charset="0"/>
              <a:buChar char="•"/>
            </a:pPr>
            <a:r>
              <a:rPr lang="en-US" sz="2400" dirty="0"/>
              <a:t>Scalability: Supports videos up to 500MB</a:t>
            </a:r>
          </a:p>
        </p:txBody>
      </p:sp>
    </p:spTree>
    <p:extLst>
      <p:ext uri="{BB962C8B-B14F-4D97-AF65-F5344CB8AC3E}">
        <p14:creationId xmlns:p14="http://schemas.microsoft.com/office/powerpoint/2010/main" val="1014565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A7BAB-C9B1-00B9-EE12-605FF0D99F0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95923FA-C43C-0290-99A2-D85C0BC4D7D2}"/>
              </a:ext>
            </a:extLst>
          </p:cNvPr>
          <p:cNvSpPr>
            <a:spLocks noGrp="1"/>
          </p:cNvSpPr>
          <p:nvPr>
            <p:ph type="title"/>
          </p:nvPr>
        </p:nvSpPr>
        <p:spPr>
          <a:xfrm rot="16200000">
            <a:off x="-1749423" y="2290758"/>
            <a:ext cx="6276974" cy="2276477"/>
          </a:xfrm>
        </p:spPr>
        <p:txBody>
          <a:bodyPr/>
          <a:lstStyle/>
          <a:p>
            <a:r>
              <a:rPr lang="en-US" b="1" dirty="0"/>
              <a:t>Advantages</a:t>
            </a:r>
          </a:p>
        </p:txBody>
      </p:sp>
      <p:sp>
        <p:nvSpPr>
          <p:cNvPr id="4" name="Content Placeholder 3">
            <a:extLst>
              <a:ext uri="{FF2B5EF4-FFF2-40B4-BE49-F238E27FC236}">
                <a16:creationId xmlns:a16="http://schemas.microsoft.com/office/drawing/2014/main" id="{0A3B4835-A72A-E331-F7C3-6484FB123BF1}"/>
              </a:ext>
            </a:extLst>
          </p:cNvPr>
          <p:cNvSpPr>
            <a:spLocks noGrp="1"/>
          </p:cNvSpPr>
          <p:nvPr>
            <p:ph sz="half" idx="14"/>
          </p:nvPr>
        </p:nvSpPr>
        <p:spPr>
          <a:xfrm>
            <a:off x="3864077" y="1900080"/>
            <a:ext cx="7631267" cy="3057832"/>
          </a:xfrm>
        </p:spPr>
        <p:txBody>
          <a:bodyPr/>
          <a:lstStyle/>
          <a:p>
            <a:pPr marL="342900" indent="-342900">
              <a:buFont typeface="Arial" panose="020B0604020202020204" pitchFamily="34" charset="0"/>
              <a:buChar char="•"/>
            </a:pPr>
            <a:r>
              <a:rPr lang="en-US" sz="2400" dirty="0"/>
              <a:t>Web-based and platform-independent</a:t>
            </a:r>
          </a:p>
          <a:p>
            <a:pPr marL="342900" indent="-342900">
              <a:buFont typeface="Arial" panose="020B0604020202020204" pitchFamily="34" charset="0"/>
              <a:buChar char="•"/>
            </a:pPr>
            <a:r>
              <a:rPr lang="en-US" sz="2400" dirty="0"/>
              <a:t>Annotated results for visual verification</a:t>
            </a:r>
          </a:p>
          <a:p>
            <a:pPr marL="342900" indent="-342900">
              <a:buFont typeface="Arial" panose="020B0604020202020204" pitchFamily="34" charset="0"/>
              <a:buChar char="•"/>
            </a:pPr>
            <a:r>
              <a:rPr lang="en-US" sz="2400" dirty="0"/>
              <a:t>Accurate speed/distance via perspective correction</a:t>
            </a:r>
          </a:p>
          <a:p>
            <a:pPr marL="342900" indent="-342900">
              <a:buFont typeface="Arial" panose="020B0604020202020204" pitchFamily="34" charset="0"/>
              <a:buChar char="•"/>
            </a:pPr>
            <a:r>
              <a:rPr lang="en-US" sz="2400" dirty="0"/>
              <a:t>Simple UI with contact form support</a:t>
            </a:r>
          </a:p>
          <a:p>
            <a:pPr marL="342900" indent="-342900">
              <a:buFont typeface="Arial" panose="020B0604020202020204" pitchFamily="34" charset="0"/>
              <a:buChar char="•"/>
            </a:pPr>
            <a:r>
              <a:rPr lang="en-US" sz="2400" dirty="0"/>
              <a:t>Downloadable structured report (Excel)</a:t>
            </a:r>
          </a:p>
        </p:txBody>
      </p:sp>
      <p:sp>
        <p:nvSpPr>
          <p:cNvPr id="5" name="Slide Number Placeholder 4">
            <a:extLst>
              <a:ext uri="{FF2B5EF4-FFF2-40B4-BE49-F238E27FC236}">
                <a16:creationId xmlns:a16="http://schemas.microsoft.com/office/drawing/2014/main" id="{71B3D8CB-671F-DB83-BD9C-CFCFE3F3716C}"/>
              </a:ext>
            </a:extLst>
          </p:cNvPr>
          <p:cNvSpPr>
            <a:spLocks noGrp="1"/>
          </p:cNvSpPr>
          <p:nvPr>
            <p:ph type="sldNum" sz="quarter" idx="12"/>
          </p:nvPr>
        </p:nvSpPr>
        <p:spPr/>
        <p:txBody>
          <a:bodyPr/>
          <a:lstStyle/>
          <a:p>
            <a:fld id="{8A7A6979-0714-4377-B894-6BE4C2D6E202}" type="slidenum">
              <a:rPr lang="en-US" smtClean="0"/>
              <a:pPr/>
              <a:t>16</a:t>
            </a:fld>
            <a:endParaRPr lang="en-US" dirty="0"/>
          </a:p>
        </p:txBody>
      </p:sp>
    </p:spTree>
    <p:extLst>
      <p:ext uri="{BB962C8B-B14F-4D97-AF65-F5344CB8AC3E}">
        <p14:creationId xmlns:p14="http://schemas.microsoft.com/office/powerpoint/2010/main" val="19771565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17FAF-7906-936C-3AF7-54C723FA7D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1E0ED0-2DBE-F752-A151-D423C99E581C}"/>
              </a:ext>
            </a:extLst>
          </p:cNvPr>
          <p:cNvSpPr>
            <a:spLocks noGrp="1"/>
          </p:cNvSpPr>
          <p:nvPr>
            <p:ph type="title"/>
          </p:nvPr>
        </p:nvSpPr>
        <p:spPr>
          <a:xfrm rot="16200000">
            <a:off x="-1749423" y="2290758"/>
            <a:ext cx="6276974" cy="2276477"/>
          </a:xfrm>
        </p:spPr>
        <p:txBody>
          <a:bodyPr tIns="0" anchor="ctr">
            <a:noAutofit/>
          </a:bodyPr>
          <a:lstStyle/>
          <a:p>
            <a:r>
              <a:rPr lang="en-US" b="1" dirty="0"/>
              <a:t>Conclusion &amp; Future Scope</a:t>
            </a:r>
            <a:endParaRPr lang="en-US" dirty="0"/>
          </a:p>
        </p:txBody>
      </p:sp>
      <p:sp>
        <p:nvSpPr>
          <p:cNvPr id="24" name="Slide Number Placeholder 23">
            <a:extLst>
              <a:ext uri="{FF2B5EF4-FFF2-40B4-BE49-F238E27FC236}">
                <a16:creationId xmlns:a16="http://schemas.microsoft.com/office/drawing/2014/main" id="{599EC698-510B-2680-1090-81E0C38F6F1E}"/>
              </a:ext>
            </a:extLst>
          </p:cNvPr>
          <p:cNvSpPr>
            <a:spLocks noGrp="1"/>
          </p:cNvSpPr>
          <p:nvPr>
            <p:ph type="sldNum" sz="quarter" idx="12"/>
          </p:nvPr>
        </p:nvSpPr>
        <p:spPr>
          <a:xfrm>
            <a:off x="2194590" y="3062287"/>
            <a:ext cx="665421" cy="766763"/>
          </a:xfrm>
        </p:spPr>
        <p:txBody>
          <a:bodyPr lIns="0"/>
          <a:lstStyle/>
          <a:p>
            <a:fld id="{8A7A6979-0714-4377-B894-6BE4C2D6E202}" type="slidenum">
              <a:rPr lang="en-US" smtClean="0"/>
              <a:pPr/>
              <a:t>17</a:t>
            </a:fld>
            <a:endParaRPr lang="en-US" dirty="0"/>
          </a:p>
        </p:txBody>
      </p:sp>
      <p:sp>
        <p:nvSpPr>
          <p:cNvPr id="3" name="Content Placeholder 2">
            <a:extLst>
              <a:ext uri="{FF2B5EF4-FFF2-40B4-BE49-F238E27FC236}">
                <a16:creationId xmlns:a16="http://schemas.microsoft.com/office/drawing/2014/main" id="{50F8ED27-CADC-E392-9106-B92A399817E4}"/>
              </a:ext>
            </a:extLst>
          </p:cNvPr>
          <p:cNvSpPr>
            <a:spLocks noGrp="1"/>
          </p:cNvSpPr>
          <p:nvPr>
            <p:ph sz="quarter" idx="13"/>
          </p:nvPr>
        </p:nvSpPr>
        <p:spPr>
          <a:xfrm>
            <a:off x="4803776" y="892171"/>
            <a:ext cx="6617592" cy="5073650"/>
          </a:xfrm>
        </p:spPr>
        <p:txBody>
          <a:bodyPr vert="horz" lIns="91440" tIns="45720" rIns="91440" bIns="45720" rtlCol="0" anchor="ctr">
            <a:normAutofit fontScale="70000" lnSpcReduction="20000"/>
          </a:bodyPr>
          <a:lstStyle/>
          <a:p>
            <a:r>
              <a:rPr lang="en-US" sz="2400" dirty="0"/>
              <a:t>The project successfully demonstrates an AI-driven system for tracking and analyzing vehicle movement using uploaded videos. By combining YOLOv8, ByteTrack, and perspective transformation, it provides accurate speed and distance estimation along with annotated video output and Excel reports through a user-friendly web interface.</a:t>
            </a:r>
          </a:p>
          <a:p>
            <a:pPr>
              <a:buNone/>
            </a:pPr>
            <a:r>
              <a:rPr lang="en-US" sz="2400" b="1" dirty="0"/>
              <a:t>Future Enhancements</a:t>
            </a:r>
            <a:r>
              <a:rPr lang="en-US" sz="2400" dirty="0"/>
              <a:t> may include:</a:t>
            </a:r>
          </a:p>
          <a:p>
            <a:pPr marL="342900" indent="-342900">
              <a:buFont typeface="Arial" panose="020B0604020202020204" pitchFamily="34" charset="0"/>
              <a:buChar char="•"/>
            </a:pPr>
            <a:r>
              <a:rPr lang="en-US" sz="2400" b="1" dirty="0"/>
              <a:t>Real-time camera feed integration</a:t>
            </a:r>
            <a:r>
              <a:rPr lang="en-US" sz="2400" dirty="0"/>
              <a:t> for live traffic monitoring.</a:t>
            </a:r>
          </a:p>
          <a:p>
            <a:pPr marL="342900" indent="-342900">
              <a:buFont typeface="Arial" panose="020B0604020202020204" pitchFamily="34" charset="0"/>
              <a:buChar char="•"/>
            </a:pPr>
            <a:r>
              <a:rPr lang="en-US" sz="2400" b="1" dirty="0"/>
              <a:t>Heatmap generation</a:t>
            </a:r>
            <a:r>
              <a:rPr lang="en-US" sz="2400" dirty="0"/>
              <a:t> to analyze traffic congestion areas.</a:t>
            </a:r>
          </a:p>
          <a:p>
            <a:pPr marL="342900" indent="-342900">
              <a:buFont typeface="Arial" panose="020B0604020202020204" pitchFamily="34" charset="0"/>
              <a:buChar char="•"/>
            </a:pPr>
            <a:r>
              <a:rPr lang="en-US" sz="2400" b="1" dirty="0"/>
              <a:t>Alert system</a:t>
            </a:r>
            <a:r>
              <a:rPr lang="en-US" sz="2400" dirty="0"/>
              <a:t> for </a:t>
            </a:r>
            <a:r>
              <a:rPr lang="en-US" sz="2400" dirty="0" err="1"/>
              <a:t>overspeeding</a:t>
            </a:r>
            <a:r>
              <a:rPr lang="en-US" sz="2400" dirty="0"/>
              <a:t> or unusual vehicle behavior.</a:t>
            </a:r>
          </a:p>
          <a:p>
            <a:pPr marL="342900" indent="-342900">
              <a:buFont typeface="Arial" panose="020B0604020202020204" pitchFamily="34" charset="0"/>
              <a:buChar char="•"/>
            </a:pPr>
            <a:r>
              <a:rPr lang="en-US" sz="2400" b="1" dirty="0"/>
              <a:t>Mobile application support</a:t>
            </a:r>
            <a:r>
              <a:rPr lang="en-US" sz="2400" dirty="0"/>
              <a:t> for on-the-go analysis.</a:t>
            </a:r>
          </a:p>
          <a:p>
            <a:pPr marL="342900" indent="-342900">
              <a:buFont typeface="Arial" panose="020B0604020202020204" pitchFamily="34" charset="0"/>
              <a:buChar char="•"/>
            </a:pPr>
            <a:r>
              <a:rPr lang="en-US" sz="2400" b="1" dirty="0"/>
              <a:t>Enhanced UI/UX features</a:t>
            </a:r>
            <a:r>
              <a:rPr lang="en-US" sz="2400" dirty="0"/>
              <a:t> like filters, playback, and live graphs.</a:t>
            </a:r>
          </a:p>
          <a:p>
            <a:pPr marL="342900" indent="-342900">
              <a:buFont typeface="Arial" panose="020B0604020202020204" pitchFamily="34" charset="0"/>
              <a:buChar char="•"/>
            </a:pPr>
            <a:r>
              <a:rPr lang="en-US" sz="2400" b="1" dirty="0"/>
              <a:t>Cloud deployment</a:t>
            </a:r>
            <a:r>
              <a:rPr lang="en-US" sz="2400" dirty="0"/>
              <a:t> for scalability and broader accessibility.</a:t>
            </a:r>
          </a:p>
        </p:txBody>
      </p:sp>
    </p:spTree>
    <p:extLst>
      <p:ext uri="{BB962C8B-B14F-4D97-AF65-F5344CB8AC3E}">
        <p14:creationId xmlns:p14="http://schemas.microsoft.com/office/powerpoint/2010/main" val="3865659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2527301" y="1786423"/>
            <a:ext cx="7156415" cy="1740548"/>
          </a:xfrm>
        </p:spPr>
        <p:txBody>
          <a:bodyPr anchor="ctr"/>
          <a:lstStyle/>
          <a:p>
            <a:r>
              <a:rPr lang="en-US" b="1" dirty="0"/>
              <a:t>Thank you / Q&amp;A</a:t>
            </a:r>
            <a:endParaRPr lang="en-US" dirty="0"/>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3"/>
          </p:nvPr>
        </p:nvSpPr>
        <p:spPr>
          <a:xfrm>
            <a:off x="3521271" y="3670658"/>
            <a:ext cx="5149459" cy="1510939"/>
          </a:xfrm>
        </p:spPr>
        <p:txBody>
          <a:bodyPr>
            <a:normAutofit/>
          </a:bodyPr>
          <a:lstStyle/>
          <a:p>
            <a:r>
              <a:rPr lang="en-US" dirty="0"/>
              <a:t>Thank you for your time!</a:t>
            </a:r>
            <a:br>
              <a:rPr lang="en-US" dirty="0"/>
            </a:br>
            <a:r>
              <a:rPr lang="en-US" dirty="0"/>
              <a:t>We welcome any questions or feedback on our project.</a:t>
            </a:r>
          </a:p>
          <a:p>
            <a:endParaRPr lang="en-US" dirty="0"/>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rot="16200000">
            <a:off x="-1749423" y="2290758"/>
            <a:ext cx="6276974" cy="2276477"/>
          </a:xfrm>
        </p:spPr>
        <p:txBody>
          <a:bodyPr tIns="0" anchor="ctr">
            <a:noAutofit/>
          </a:bodyPr>
          <a:lstStyle/>
          <a:p>
            <a:r>
              <a:rPr lang="en-US" sz="3200" b="1" dirty="0"/>
              <a:t>Abstract / Introduction</a:t>
            </a:r>
            <a:br>
              <a:rPr lang="en-US" sz="3200" b="1" dirty="0"/>
            </a:br>
            <a:endParaRPr lang="en-US" dirty="0"/>
          </a:p>
        </p:txBody>
      </p:sp>
      <p:sp>
        <p:nvSpPr>
          <p:cNvPr id="24" name="Slide Number Placeholder 23">
            <a:extLst>
              <a:ext uri="{FF2B5EF4-FFF2-40B4-BE49-F238E27FC236}">
                <a16:creationId xmlns:a16="http://schemas.microsoft.com/office/drawing/2014/main" id="{7CFC7BA5-763A-6BCC-B176-BCB8F2B48C2C}"/>
              </a:ext>
            </a:extLst>
          </p:cNvPr>
          <p:cNvSpPr>
            <a:spLocks noGrp="1"/>
          </p:cNvSpPr>
          <p:nvPr>
            <p:ph type="sldNum" sz="quarter" idx="12"/>
          </p:nvPr>
        </p:nvSpPr>
        <p:spPr>
          <a:xfrm>
            <a:off x="2194590" y="3062287"/>
            <a:ext cx="665421" cy="766763"/>
          </a:xfrm>
        </p:spPr>
        <p:txBody>
          <a:bodyPr lIns="0"/>
          <a:lstStyle/>
          <a:p>
            <a:fld id="{8A7A6979-0714-4377-B894-6BE4C2D6E202}" type="slidenum">
              <a:rPr lang="en-US" smtClean="0"/>
              <a:pPr/>
              <a:t>2</a:t>
            </a:fld>
            <a:endParaRPr lang="en-US" dirty="0"/>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13"/>
          </p:nvPr>
        </p:nvSpPr>
        <p:spPr>
          <a:xfrm>
            <a:off x="3873910" y="892171"/>
            <a:ext cx="6577780" cy="5073650"/>
          </a:xfrm>
        </p:spPr>
        <p:txBody>
          <a:bodyPr vert="horz" lIns="91440" tIns="45720" rIns="91440" bIns="45720" rtlCol="0" anchor="ctr">
            <a:normAutofit/>
          </a:bodyPr>
          <a:lstStyle/>
          <a:p>
            <a:r>
              <a:rPr lang="en-US" sz="2800" dirty="0"/>
              <a:t>This project introduces a Flask-based web application that leverages computer vision to detect, track, and analyze vehicle motion in uploaded videos. It calculates the speed and distance of each vehicle using the YOLOv8 model and perspective transformation, displaying results via an intuitive web interface and downloadable reports.</a:t>
            </a:r>
          </a:p>
        </p:txBody>
      </p:sp>
    </p:spTree>
    <p:extLst>
      <p:ext uri="{BB962C8B-B14F-4D97-AF65-F5344CB8AC3E}">
        <p14:creationId xmlns:p14="http://schemas.microsoft.com/office/powerpoint/2010/main" val="1929784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rot="16200000">
            <a:off x="-1749423" y="2290758"/>
            <a:ext cx="6276974" cy="2276477"/>
          </a:xfrm>
        </p:spPr>
        <p:txBody>
          <a:bodyPr tIns="0" anchor="ctr">
            <a:noAutofit/>
          </a:bodyPr>
          <a:lstStyle/>
          <a:p>
            <a:r>
              <a:rPr lang="en-US" sz="4000" b="1" dirty="0"/>
              <a:t>Problem </a:t>
            </a:r>
            <a:br>
              <a:rPr lang="en-US" sz="4000" b="1" dirty="0"/>
            </a:br>
            <a:r>
              <a:rPr lang="en-US" sz="4000" b="1" dirty="0"/>
              <a:t>Statement</a:t>
            </a:r>
            <a:endParaRPr lang="en-US" dirty="0"/>
          </a:p>
        </p:txBody>
      </p:sp>
      <p:sp>
        <p:nvSpPr>
          <p:cNvPr id="24" name="Slide Number Placeholder 23">
            <a:extLst>
              <a:ext uri="{FF2B5EF4-FFF2-40B4-BE49-F238E27FC236}">
                <a16:creationId xmlns:a16="http://schemas.microsoft.com/office/drawing/2014/main" id="{7CFC7BA5-763A-6BCC-B176-BCB8F2B48C2C}"/>
              </a:ext>
            </a:extLst>
          </p:cNvPr>
          <p:cNvSpPr>
            <a:spLocks noGrp="1"/>
          </p:cNvSpPr>
          <p:nvPr>
            <p:ph type="sldNum" sz="quarter" idx="12"/>
          </p:nvPr>
        </p:nvSpPr>
        <p:spPr>
          <a:xfrm>
            <a:off x="2194590" y="3062287"/>
            <a:ext cx="665421" cy="766763"/>
          </a:xfrm>
        </p:spPr>
        <p:txBody>
          <a:bodyPr lIns="0"/>
          <a:lstStyle/>
          <a:p>
            <a:fld id="{8A7A6979-0714-4377-B894-6BE4C2D6E202}" type="slidenum">
              <a:rPr lang="en-US" smtClean="0"/>
              <a:pPr/>
              <a:t>3</a:t>
            </a:fld>
            <a:endParaRPr lang="en-US" dirty="0"/>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13"/>
          </p:nvPr>
        </p:nvSpPr>
        <p:spPr>
          <a:xfrm>
            <a:off x="4851400" y="892175"/>
            <a:ext cx="6617592" cy="5073650"/>
          </a:xfrm>
        </p:spPr>
        <p:txBody>
          <a:bodyPr vert="horz" lIns="91440" tIns="45720" rIns="91440" bIns="45720" rtlCol="0" anchor="ctr">
            <a:normAutofit/>
          </a:bodyPr>
          <a:lstStyle/>
          <a:p>
            <a:pPr marL="342900" indent="-342900">
              <a:buFont typeface="Arial" panose="020B0604020202020204" pitchFamily="34" charset="0"/>
              <a:buChar char="•"/>
            </a:pPr>
            <a:r>
              <a:rPr lang="en-US" sz="2400" dirty="0"/>
              <a:t>Accurate real-time traffic analysis is a growing necessity for urban planning and law enforcement.</a:t>
            </a:r>
          </a:p>
          <a:p>
            <a:pPr marL="342900" indent="-342900">
              <a:buFont typeface="Arial" panose="020B0604020202020204" pitchFamily="34" charset="0"/>
              <a:buChar char="•"/>
            </a:pPr>
            <a:r>
              <a:rPr lang="en-US" sz="2400" dirty="0"/>
              <a:t>Current solutions often lack scalability, affordability, and detailed analytics. </a:t>
            </a:r>
          </a:p>
          <a:p>
            <a:pPr marL="342900" indent="-342900">
              <a:buFont typeface="Arial" panose="020B0604020202020204" pitchFamily="34" charset="0"/>
              <a:buChar char="•"/>
            </a:pPr>
            <a:r>
              <a:rPr lang="en-US" sz="2400" dirty="0"/>
              <a:t>This project addresses these issues by providing a lightweight, accessible system for tracking vehicle behavior from standard video inputs.</a:t>
            </a:r>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A5BC3E-9E36-4562-3671-F738EC4E1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E3A88C-2F7B-3535-9042-523A36688332}"/>
              </a:ext>
            </a:extLst>
          </p:cNvPr>
          <p:cNvSpPr>
            <a:spLocks noGrp="1"/>
          </p:cNvSpPr>
          <p:nvPr>
            <p:ph type="title"/>
          </p:nvPr>
        </p:nvSpPr>
        <p:spPr>
          <a:xfrm rot="16200000">
            <a:off x="-1749423" y="2290758"/>
            <a:ext cx="6276974" cy="2276477"/>
          </a:xfrm>
        </p:spPr>
        <p:txBody>
          <a:bodyPr/>
          <a:lstStyle/>
          <a:p>
            <a:r>
              <a:rPr lang="en-US" b="1" dirty="0"/>
              <a:t>Objectives</a:t>
            </a:r>
          </a:p>
        </p:txBody>
      </p:sp>
      <p:sp>
        <p:nvSpPr>
          <p:cNvPr id="23" name="Slide Number Placeholder 22">
            <a:extLst>
              <a:ext uri="{FF2B5EF4-FFF2-40B4-BE49-F238E27FC236}">
                <a16:creationId xmlns:a16="http://schemas.microsoft.com/office/drawing/2014/main" id="{1CEE348D-B9AF-1F89-1887-A610A213D503}"/>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4</a:t>
            </a:fld>
            <a:endParaRPr lang="en-US" dirty="0"/>
          </a:p>
        </p:txBody>
      </p:sp>
      <p:sp>
        <p:nvSpPr>
          <p:cNvPr id="5" name="Content Placeholder 4">
            <a:extLst>
              <a:ext uri="{FF2B5EF4-FFF2-40B4-BE49-F238E27FC236}">
                <a16:creationId xmlns:a16="http://schemas.microsoft.com/office/drawing/2014/main" id="{A879F811-7A10-5C08-2498-F2C75BA09F18}"/>
              </a:ext>
            </a:extLst>
          </p:cNvPr>
          <p:cNvSpPr>
            <a:spLocks noGrp="1"/>
          </p:cNvSpPr>
          <p:nvPr>
            <p:ph sz="half" idx="14"/>
          </p:nvPr>
        </p:nvSpPr>
        <p:spPr>
          <a:xfrm>
            <a:off x="4353081" y="1562479"/>
            <a:ext cx="7029933" cy="3733034"/>
          </a:xfrm>
        </p:spPr>
        <p:txBody>
          <a:bodyPr vert="horz" lIns="91440" tIns="45720" rIns="91440" bIns="45720" rtlCol="0" anchor="t">
            <a:normAutofit/>
          </a:bodyPr>
          <a:lstStyle/>
          <a:p>
            <a:pPr lvl="1"/>
            <a:r>
              <a:rPr lang="en-US" sz="2400" dirty="0"/>
              <a:t>Detect and track vehicles (cars, buses, motorcycles,    trucks).</a:t>
            </a:r>
          </a:p>
          <a:p>
            <a:pPr lvl="1"/>
            <a:r>
              <a:rPr lang="en-US" sz="2400" dirty="0"/>
              <a:t>Calculate and display vehicle speed and distance.</a:t>
            </a:r>
          </a:p>
          <a:p>
            <a:pPr lvl="1"/>
            <a:r>
              <a:rPr lang="en-US" sz="2400" dirty="0"/>
              <a:t>Allow user-uploaded videos for processing.</a:t>
            </a:r>
          </a:p>
          <a:p>
            <a:pPr lvl="1"/>
            <a:r>
              <a:rPr lang="en-US" sz="2400" dirty="0"/>
              <a:t>Provide downloadable Excel reports.</a:t>
            </a:r>
          </a:p>
          <a:p>
            <a:pPr lvl="1"/>
            <a:r>
              <a:rPr lang="en-US" sz="2400" dirty="0"/>
              <a:t>Exclude real-time camera integration and mobile app deployment.</a:t>
            </a:r>
          </a:p>
        </p:txBody>
      </p:sp>
    </p:spTree>
    <p:extLst>
      <p:ext uri="{BB962C8B-B14F-4D97-AF65-F5344CB8AC3E}">
        <p14:creationId xmlns:p14="http://schemas.microsoft.com/office/powerpoint/2010/main" val="3446232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A621E2-A974-9C63-C426-FE4F9F2A0F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905099-7E57-BC21-025E-7EE78FA1ACCC}"/>
              </a:ext>
            </a:extLst>
          </p:cNvPr>
          <p:cNvSpPr>
            <a:spLocks noGrp="1"/>
          </p:cNvSpPr>
          <p:nvPr>
            <p:ph type="title"/>
          </p:nvPr>
        </p:nvSpPr>
        <p:spPr>
          <a:xfrm rot="16200000">
            <a:off x="-1749423" y="2290758"/>
            <a:ext cx="6276974" cy="2276477"/>
          </a:xfrm>
        </p:spPr>
        <p:txBody>
          <a:bodyPr tIns="0" anchor="ctr">
            <a:noAutofit/>
          </a:bodyPr>
          <a:lstStyle/>
          <a:p>
            <a:r>
              <a:rPr lang="en-US" b="1" dirty="0"/>
              <a:t>Literature </a:t>
            </a:r>
            <a:br>
              <a:rPr lang="en-US" b="1" dirty="0"/>
            </a:br>
            <a:r>
              <a:rPr lang="en-US" b="1" dirty="0"/>
              <a:t>Review</a:t>
            </a:r>
          </a:p>
        </p:txBody>
      </p:sp>
      <p:sp>
        <p:nvSpPr>
          <p:cNvPr id="24" name="Slide Number Placeholder 23">
            <a:extLst>
              <a:ext uri="{FF2B5EF4-FFF2-40B4-BE49-F238E27FC236}">
                <a16:creationId xmlns:a16="http://schemas.microsoft.com/office/drawing/2014/main" id="{7F555A29-5259-CB39-96BF-E3F1D72D3CEE}"/>
              </a:ext>
            </a:extLst>
          </p:cNvPr>
          <p:cNvSpPr>
            <a:spLocks noGrp="1"/>
          </p:cNvSpPr>
          <p:nvPr>
            <p:ph type="sldNum" sz="quarter" idx="12"/>
          </p:nvPr>
        </p:nvSpPr>
        <p:spPr>
          <a:xfrm>
            <a:off x="2194590" y="3062287"/>
            <a:ext cx="665421" cy="766763"/>
          </a:xfrm>
        </p:spPr>
        <p:txBody>
          <a:bodyPr lIns="0"/>
          <a:lstStyle/>
          <a:p>
            <a:fld id="{8A7A6979-0714-4377-B894-6BE4C2D6E202}" type="slidenum">
              <a:rPr lang="en-US" smtClean="0"/>
              <a:pPr/>
              <a:t>5</a:t>
            </a:fld>
            <a:endParaRPr lang="en-US" dirty="0"/>
          </a:p>
        </p:txBody>
      </p:sp>
      <p:sp>
        <p:nvSpPr>
          <p:cNvPr id="3" name="Content Placeholder 2">
            <a:extLst>
              <a:ext uri="{FF2B5EF4-FFF2-40B4-BE49-F238E27FC236}">
                <a16:creationId xmlns:a16="http://schemas.microsoft.com/office/drawing/2014/main" id="{50583E2C-7DE3-627E-38BD-F676215B4445}"/>
              </a:ext>
            </a:extLst>
          </p:cNvPr>
          <p:cNvSpPr>
            <a:spLocks noGrp="1"/>
          </p:cNvSpPr>
          <p:nvPr>
            <p:ph sz="quarter" idx="13"/>
          </p:nvPr>
        </p:nvSpPr>
        <p:spPr>
          <a:xfrm>
            <a:off x="4920227" y="892171"/>
            <a:ext cx="6617592" cy="5073650"/>
          </a:xfrm>
        </p:spPr>
        <p:txBody>
          <a:bodyPr vert="horz" lIns="91440" tIns="45720" rIns="91440" bIns="45720" rtlCol="0" anchor="ctr">
            <a:normAutofit fontScale="92500" lnSpcReduction="20000"/>
          </a:bodyPr>
          <a:lstStyle/>
          <a:p>
            <a:pPr algn="just">
              <a:buNone/>
            </a:pPr>
            <a:r>
              <a:rPr lang="en-US" sz="2400" dirty="0"/>
              <a:t>Prior research has used YOLO variants, background subtraction, and Kalman filters for object detection and motion analysis. However, these systems often require complex hardware or lack user-friendly interfaces. Our project enhances accessibility while integrating proven models like YOLOv8 and ByteTrack.</a:t>
            </a:r>
          </a:p>
          <a:p>
            <a:pPr>
              <a:buNone/>
            </a:pPr>
            <a:r>
              <a:rPr lang="en-US" sz="2400" b="1" dirty="0"/>
              <a:t>Key References (Compressed):</a:t>
            </a:r>
          </a:p>
          <a:p>
            <a:pPr marL="342900" indent="-342900">
              <a:buFont typeface="Arial" panose="020B0604020202020204" pitchFamily="34" charset="0"/>
              <a:buChar char="•"/>
            </a:pPr>
            <a:r>
              <a:rPr lang="en-US" sz="2400" dirty="0"/>
              <a:t>Lin et al. (2021) used virtual zones and YOLO for real-time vehicle analytics.</a:t>
            </a:r>
          </a:p>
          <a:p>
            <a:pPr marL="342900" indent="-342900">
              <a:buFont typeface="Arial" panose="020B0604020202020204" pitchFamily="34" charset="0"/>
              <a:buChar char="•"/>
            </a:pPr>
            <a:r>
              <a:rPr lang="en-US" sz="2400" dirty="0"/>
              <a:t>Tilon &amp; Nex (2023) proposed UAV-based tracking using segmentation trackers.</a:t>
            </a:r>
          </a:p>
          <a:p>
            <a:pPr marL="342900" indent="-342900">
              <a:buFont typeface="Arial" panose="020B0604020202020204" pitchFamily="34" charset="0"/>
              <a:buChar char="•"/>
            </a:pPr>
            <a:r>
              <a:rPr lang="en-US" sz="2400" dirty="0" err="1"/>
              <a:t>Shaqib</a:t>
            </a:r>
            <a:r>
              <a:rPr lang="en-US" sz="2400" dirty="0"/>
              <a:t> et al. (2024) leveraged YOLOv8 to enhance urban traffic safety systems.</a:t>
            </a:r>
          </a:p>
        </p:txBody>
      </p:sp>
    </p:spTree>
    <p:extLst>
      <p:ext uri="{BB962C8B-B14F-4D97-AF65-F5344CB8AC3E}">
        <p14:creationId xmlns:p14="http://schemas.microsoft.com/office/powerpoint/2010/main" val="996575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28C4C3-06B8-3FB3-C055-9200F7863B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BD12B8-482D-2F91-5F30-D7A55951C342}"/>
              </a:ext>
            </a:extLst>
          </p:cNvPr>
          <p:cNvSpPr>
            <a:spLocks noGrp="1"/>
          </p:cNvSpPr>
          <p:nvPr>
            <p:ph type="title"/>
          </p:nvPr>
        </p:nvSpPr>
        <p:spPr>
          <a:xfrm rot="16200000">
            <a:off x="-1749423" y="2290758"/>
            <a:ext cx="6276974" cy="2276477"/>
          </a:xfrm>
        </p:spPr>
        <p:txBody>
          <a:bodyPr/>
          <a:lstStyle/>
          <a:p>
            <a:r>
              <a:rPr lang="en-US" b="1" dirty="0"/>
              <a:t>Existing </a:t>
            </a:r>
            <a:br>
              <a:rPr lang="en-US" b="1" dirty="0"/>
            </a:br>
            <a:r>
              <a:rPr lang="en-US" b="1" dirty="0"/>
              <a:t>System</a:t>
            </a:r>
          </a:p>
        </p:txBody>
      </p:sp>
      <p:sp>
        <p:nvSpPr>
          <p:cNvPr id="23" name="Slide Number Placeholder 22">
            <a:extLst>
              <a:ext uri="{FF2B5EF4-FFF2-40B4-BE49-F238E27FC236}">
                <a16:creationId xmlns:a16="http://schemas.microsoft.com/office/drawing/2014/main" id="{225BA23F-6D60-A5D6-3E85-B97D1FB5FE7A}"/>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6</a:t>
            </a:fld>
            <a:endParaRPr lang="en-US" dirty="0"/>
          </a:p>
        </p:txBody>
      </p:sp>
      <p:sp>
        <p:nvSpPr>
          <p:cNvPr id="4" name="Content Placeholder 3">
            <a:extLst>
              <a:ext uri="{FF2B5EF4-FFF2-40B4-BE49-F238E27FC236}">
                <a16:creationId xmlns:a16="http://schemas.microsoft.com/office/drawing/2014/main" id="{C847B7BB-00C4-E4F3-962A-AB579AEE6352}"/>
              </a:ext>
            </a:extLst>
          </p:cNvPr>
          <p:cNvSpPr>
            <a:spLocks noGrp="1"/>
          </p:cNvSpPr>
          <p:nvPr>
            <p:ph sz="half" idx="2"/>
          </p:nvPr>
        </p:nvSpPr>
        <p:spPr>
          <a:xfrm>
            <a:off x="4465411" y="765810"/>
            <a:ext cx="7029933" cy="2471470"/>
          </a:xfrm>
        </p:spPr>
        <p:txBody>
          <a:bodyPr vert="horz" lIns="91440" tIns="45720" rIns="91440" bIns="45720" rtlCol="0" anchor="t">
            <a:normAutofit/>
          </a:bodyPr>
          <a:lstStyle/>
          <a:p>
            <a:pPr>
              <a:buNone/>
            </a:pPr>
            <a:r>
              <a:rPr lang="en-US" sz="2400" b="1" dirty="0"/>
              <a:t>Current systems:</a:t>
            </a:r>
          </a:p>
          <a:p>
            <a:pPr lvl="1"/>
            <a:r>
              <a:rPr lang="en-US" sz="2400" dirty="0"/>
              <a:t>Require CCTV infrastructure.</a:t>
            </a:r>
          </a:p>
          <a:p>
            <a:pPr lvl="1"/>
            <a:r>
              <a:rPr lang="en-US" sz="2400" dirty="0"/>
              <a:t>Are expensive or hardware-dependent.</a:t>
            </a:r>
          </a:p>
          <a:p>
            <a:pPr lvl="1"/>
            <a:r>
              <a:rPr lang="en-US" sz="2400" dirty="0"/>
              <a:t>Offer limited user interaction and data analysis.</a:t>
            </a:r>
          </a:p>
          <a:p>
            <a:pPr lvl="1"/>
            <a:endParaRPr lang="en-US" sz="2400" dirty="0"/>
          </a:p>
        </p:txBody>
      </p:sp>
      <p:sp>
        <p:nvSpPr>
          <p:cNvPr id="5" name="Content Placeholder 4">
            <a:extLst>
              <a:ext uri="{FF2B5EF4-FFF2-40B4-BE49-F238E27FC236}">
                <a16:creationId xmlns:a16="http://schemas.microsoft.com/office/drawing/2014/main" id="{FA0F9015-2BEF-2AD8-DAFB-B803CB4AA06E}"/>
              </a:ext>
            </a:extLst>
          </p:cNvPr>
          <p:cNvSpPr>
            <a:spLocks noGrp="1"/>
          </p:cNvSpPr>
          <p:nvPr>
            <p:ph sz="half" idx="14"/>
          </p:nvPr>
        </p:nvSpPr>
        <p:spPr>
          <a:xfrm>
            <a:off x="4465411" y="3549969"/>
            <a:ext cx="7029933" cy="2471470"/>
          </a:xfrm>
        </p:spPr>
        <p:txBody>
          <a:bodyPr vert="horz" lIns="91440" tIns="45720" rIns="91440" bIns="45720" rtlCol="0" anchor="t">
            <a:normAutofit lnSpcReduction="10000"/>
          </a:bodyPr>
          <a:lstStyle/>
          <a:p>
            <a:r>
              <a:rPr lang="en-US" sz="2400" b="1" dirty="0"/>
              <a:t>Limitations:</a:t>
            </a:r>
          </a:p>
          <a:p>
            <a:pPr lvl="1"/>
            <a:r>
              <a:rPr lang="en-US" sz="2400" dirty="0"/>
              <a:t>No web-based upload interface.</a:t>
            </a:r>
          </a:p>
          <a:p>
            <a:pPr>
              <a:buFont typeface="Arial" panose="020B0604020202020204" pitchFamily="34" charset="0"/>
              <a:buChar char="•"/>
            </a:pPr>
            <a:r>
              <a:rPr lang="en-US" sz="2400" dirty="0"/>
              <a:t>   Lack of downloadable, structured data.</a:t>
            </a:r>
          </a:p>
          <a:p>
            <a:pPr marL="285750" indent="-285750">
              <a:buFont typeface="Arial" panose="020B0604020202020204" pitchFamily="34" charset="0"/>
              <a:buChar char="•"/>
            </a:pPr>
            <a:r>
              <a:rPr lang="en-US" sz="2400" dirty="0"/>
              <a:t>No perspective correction for speed/distance accuracy.</a:t>
            </a:r>
          </a:p>
        </p:txBody>
      </p:sp>
    </p:spTree>
    <p:extLst>
      <p:ext uri="{BB962C8B-B14F-4D97-AF65-F5344CB8AC3E}">
        <p14:creationId xmlns:p14="http://schemas.microsoft.com/office/powerpoint/2010/main" val="160346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1D7CE6-BFB7-1FAA-20BC-11C14C44CC3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83A4606-5B29-EE86-6127-064D9F9EB4E5}"/>
              </a:ext>
            </a:extLst>
          </p:cNvPr>
          <p:cNvSpPr>
            <a:spLocks noGrp="1"/>
          </p:cNvSpPr>
          <p:nvPr>
            <p:ph type="title"/>
          </p:nvPr>
        </p:nvSpPr>
        <p:spPr>
          <a:xfrm rot="16200000">
            <a:off x="-1749423" y="2290758"/>
            <a:ext cx="6276974" cy="2276477"/>
          </a:xfrm>
        </p:spPr>
        <p:txBody>
          <a:bodyPr/>
          <a:lstStyle/>
          <a:p>
            <a:r>
              <a:rPr lang="en-US" b="1" dirty="0"/>
              <a:t>Proposed</a:t>
            </a:r>
            <a:br>
              <a:rPr lang="en-US" b="1" dirty="0"/>
            </a:br>
            <a:r>
              <a:rPr lang="en-US" b="1" dirty="0"/>
              <a:t> System</a:t>
            </a:r>
          </a:p>
        </p:txBody>
      </p:sp>
      <p:sp>
        <p:nvSpPr>
          <p:cNvPr id="4" name="Content Placeholder 3">
            <a:extLst>
              <a:ext uri="{FF2B5EF4-FFF2-40B4-BE49-F238E27FC236}">
                <a16:creationId xmlns:a16="http://schemas.microsoft.com/office/drawing/2014/main" id="{B9512E27-D11E-60F6-BFF1-10BE11783E42}"/>
              </a:ext>
            </a:extLst>
          </p:cNvPr>
          <p:cNvSpPr>
            <a:spLocks noGrp="1"/>
          </p:cNvSpPr>
          <p:nvPr>
            <p:ph sz="half" idx="14"/>
          </p:nvPr>
        </p:nvSpPr>
        <p:spPr>
          <a:xfrm>
            <a:off x="3883742" y="1395225"/>
            <a:ext cx="7503447" cy="4100886"/>
          </a:xfrm>
        </p:spPr>
        <p:txBody>
          <a:bodyPr>
            <a:normAutofit/>
          </a:bodyPr>
          <a:lstStyle/>
          <a:p>
            <a:pPr marL="342900" indent="-342900">
              <a:buFont typeface="Arial" panose="020B0604020202020204" pitchFamily="34" charset="0"/>
              <a:buChar char="•"/>
            </a:pPr>
            <a:r>
              <a:rPr lang="en-US" sz="2800" dirty="0"/>
              <a:t>Accepts user-uploaded videos.</a:t>
            </a:r>
          </a:p>
          <a:p>
            <a:pPr lvl="1"/>
            <a:r>
              <a:rPr lang="en-US" sz="2800" dirty="0"/>
              <a:t>Uses YOLOv8 and ByteTrack for detection/tracking.</a:t>
            </a:r>
          </a:p>
          <a:p>
            <a:pPr lvl="1"/>
            <a:r>
              <a:rPr lang="en-US" sz="2800" dirty="0"/>
              <a:t>Applies perspective transformation for accurate distance and speed.</a:t>
            </a:r>
          </a:p>
          <a:p>
            <a:pPr lvl="1"/>
            <a:r>
              <a:rPr lang="en-US" sz="2800" dirty="0"/>
              <a:t>Generates annotated videos and Excel reports.</a:t>
            </a:r>
          </a:p>
          <a:p>
            <a:pPr lvl="1"/>
            <a:r>
              <a:rPr lang="en-US" sz="2800" dirty="0"/>
              <a:t>Provides a responsive, modern frontend.</a:t>
            </a:r>
          </a:p>
          <a:p>
            <a:endParaRPr lang="en-US" sz="1800" dirty="0"/>
          </a:p>
          <a:p>
            <a:pPr marL="285750" indent="-285750">
              <a:buFont typeface="Arial" panose="020B0604020202020204" pitchFamily="34" charset="0"/>
              <a:buChar char="•"/>
            </a:pPr>
            <a:endParaRPr lang="en-US" b="1" dirty="0"/>
          </a:p>
        </p:txBody>
      </p:sp>
      <p:sp>
        <p:nvSpPr>
          <p:cNvPr id="5" name="Slide Number Placeholder 4">
            <a:extLst>
              <a:ext uri="{FF2B5EF4-FFF2-40B4-BE49-F238E27FC236}">
                <a16:creationId xmlns:a16="http://schemas.microsoft.com/office/drawing/2014/main" id="{2821FA1B-E2AF-224F-F667-415B7B9C9E72}"/>
              </a:ext>
            </a:extLst>
          </p:cNvPr>
          <p:cNvSpPr>
            <a:spLocks noGrp="1"/>
          </p:cNvSpPr>
          <p:nvPr>
            <p:ph type="sldNum" sz="quarter" idx="12"/>
          </p:nvPr>
        </p:nvSpPr>
        <p:spPr/>
        <p:txBody>
          <a:bodyPr/>
          <a:lstStyle/>
          <a:p>
            <a:fld id="{8A7A6979-0714-4377-B894-6BE4C2D6E202}" type="slidenum">
              <a:rPr lang="en-US" smtClean="0"/>
              <a:pPr/>
              <a:t>7</a:t>
            </a:fld>
            <a:endParaRPr lang="en-US" dirty="0"/>
          </a:p>
        </p:txBody>
      </p:sp>
    </p:spTree>
    <p:extLst>
      <p:ext uri="{BB962C8B-B14F-4D97-AF65-F5344CB8AC3E}">
        <p14:creationId xmlns:p14="http://schemas.microsoft.com/office/powerpoint/2010/main" val="614436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olorful and highrise apartment blocks in the city">
            <a:extLst>
              <a:ext uri="{FF2B5EF4-FFF2-40B4-BE49-F238E27FC236}">
                <a16:creationId xmlns:a16="http://schemas.microsoft.com/office/drawing/2014/main" id="{46DCF626-D23F-1DB2-8526-F7FC9B057D44}"/>
              </a:ext>
            </a:extLst>
          </p:cNvPr>
          <p:cNvPicPr>
            <a:picLocks noGrp="1" noChangeAspect="1"/>
          </p:cNvPicPr>
          <p:nvPr>
            <p:ph type="pic" sz="quarter" idx="16"/>
          </p:nvPr>
        </p:nvPicPr>
        <p:blipFill>
          <a:blip r:embed="rId3" cstate="print">
            <a:duotone>
              <a:schemeClr val="accent2">
                <a:shade val="45000"/>
                <a:satMod val="135000"/>
              </a:schemeClr>
              <a:prstClr val="white"/>
            </a:duotone>
            <a:alphaModFix amt="35000"/>
            <a:extLst>
              <a:ext uri="{28A0092B-C50C-407E-A947-70E740481C1C}">
                <a14:useLocalDpi xmlns:a14="http://schemas.microsoft.com/office/drawing/2010/main"/>
              </a:ext>
            </a:extLst>
          </a:blip>
          <a:srcRect/>
          <a:stretch/>
        </p:blipFill>
        <p:spPr>
          <a:xfrm>
            <a:off x="0" y="0"/>
            <a:ext cx="12192000" cy="6858000"/>
          </a:xfrm>
        </p:spPr>
      </p:pic>
      <p:grpSp>
        <p:nvGrpSpPr>
          <p:cNvPr id="14" name="Group 13">
            <a:extLst>
              <a:ext uri="{FF2B5EF4-FFF2-40B4-BE49-F238E27FC236}">
                <a16:creationId xmlns:a16="http://schemas.microsoft.com/office/drawing/2014/main" id="{3BB78D97-71C1-B640-BA57-F260AA8B6A11}"/>
              </a:ext>
              <a:ext uri="{C183D7F6-B498-43B3-948B-1728B52AA6E4}">
                <adec:decorative xmlns:adec="http://schemas.microsoft.com/office/drawing/2017/decorative" val="1"/>
              </a:ext>
            </a:extLst>
          </p:cNvPr>
          <p:cNvGrpSpPr/>
          <p:nvPr/>
        </p:nvGrpSpPr>
        <p:grpSpPr>
          <a:xfrm>
            <a:off x="250825" y="254794"/>
            <a:ext cx="11690350" cy="6367462"/>
            <a:chOff x="250825" y="254794"/>
            <a:chExt cx="11690350" cy="6367462"/>
          </a:xfrm>
        </p:grpSpPr>
        <p:sp>
          <p:nvSpPr>
            <p:cNvPr id="7" name="Rectangle 6">
              <a:extLst>
                <a:ext uri="{FF2B5EF4-FFF2-40B4-BE49-F238E27FC236}">
                  <a16:creationId xmlns:a16="http://schemas.microsoft.com/office/drawing/2014/main" id="{9294B31B-4290-C588-1212-26E6B428FDF5}"/>
                </a:ext>
                <a:ext uri="{C183D7F6-B498-43B3-948B-1728B52AA6E4}">
                  <adec:decorative xmlns:adec="http://schemas.microsoft.com/office/drawing/2017/decorative" val="1"/>
                </a:ext>
              </a:extLst>
            </p:cNvPr>
            <p:cNvSpPr/>
            <p:nvPr/>
          </p:nvSpPr>
          <p:spPr>
            <a:xfrm>
              <a:off x="250825" y="254794"/>
              <a:ext cx="11690350" cy="6348413"/>
            </a:xfrm>
            <a:prstGeom prst="rect">
              <a:avLst/>
            </a:prstGeom>
            <a:noFill/>
            <a:ln w="444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cxnSp>
          <p:nvCxnSpPr>
            <p:cNvPr id="8" name="Straight Connector 7">
              <a:extLst>
                <a:ext uri="{FF2B5EF4-FFF2-40B4-BE49-F238E27FC236}">
                  <a16:creationId xmlns:a16="http://schemas.microsoft.com/office/drawing/2014/main" id="{28628E6D-0C29-7F8E-67C4-175F211E705F}"/>
                </a:ext>
                <a:ext uri="{C183D7F6-B498-43B3-948B-1728B52AA6E4}">
                  <adec:decorative xmlns:adec="http://schemas.microsoft.com/office/drawing/2017/decorative" val="1"/>
                </a:ext>
              </a:extLst>
            </p:cNvPr>
            <p:cNvCxnSpPr>
              <a:cxnSpLocks/>
            </p:cNvCxnSpPr>
            <p:nvPr/>
          </p:nvCxnSpPr>
          <p:spPr>
            <a:xfrm>
              <a:off x="2527301"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5D0695C-2845-A017-44FF-AC8172007732}"/>
                </a:ext>
                <a:ext uri="{C183D7F6-B498-43B3-948B-1728B52AA6E4}">
                  <adec:decorative xmlns:adec="http://schemas.microsoft.com/office/drawing/2017/decorative" val="1"/>
                </a:ext>
              </a:extLst>
            </p:cNvPr>
            <p:cNvCxnSpPr>
              <a:cxnSpLocks/>
            </p:cNvCxnSpPr>
            <p:nvPr/>
          </p:nvCxnSpPr>
          <p:spPr>
            <a:xfrm>
              <a:off x="2527301"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C4F8C32-8C97-2BA7-D756-712EEDF1439D}"/>
                </a:ext>
                <a:ext uri="{C183D7F6-B498-43B3-948B-1728B52AA6E4}">
                  <adec:decorative xmlns:adec="http://schemas.microsoft.com/office/drawing/2017/decorative" val="1"/>
                </a:ext>
              </a:extLst>
            </p:cNvPr>
            <p:cNvCxnSpPr>
              <a:cxnSpLocks/>
            </p:cNvCxnSpPr>
            <p:nvPr/>
          </p:nvCxnSpPr>
          <p:spPr>
            <a:xfrm>
              <a:off x="9683717" y="254794"/>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53929D-82C0-204B-3528-E111E5608AE6}"/>
                </a:ext>
                <a:ext uri="{C183D7F6-B498-43B3-948B-1728B52AA6E4}">
                  <adec:decorative xmlns:adec="http://schemas.microsoft.com/office/drawing/2017/decorative" val="1"/>
                </a:ext>
              </a:extLst>
            </p:cNvPr>
            <p:cNvCxnSpPr>
              <a:cxnSpLocks/>
            </p:cNvCxnSpPr>
            <p:nvPr/>
          </p:nvCxnSpPr>
          <p:spPr>
            <a:xfrm>
              <a:off x="9683717" y="3822700"/>
              <a:ext cx="0" cy="2799556"/>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DC68DE2F-0A5F-60BA-E2A6-247EF7CB8573}"/>
                </a:ext>
                <a:ext uri="{C183D7F6-B498-43B3-948B-1728B52AA6E4}">
                  <adec:decorative xmlns:adec="http://schemas.microsoft.com/office/drawing/2017/decorative" val="1"/>
                </a:ext>
              </a:extLst>
            </p:cNvPr>
            <p:cNvGrpSpPr/>
            <p:nvPr/>
          </p:nvGrpSpPr>
          <p:grpSpPr>
            <a:xfrm>
              <a:off x="2517792" y="1543050"/>
              <a:ext cx="7165925" cy="3771900"/>
              <a:chOff x="2517792" y="1651000"/>
              <a:chExt cx="7165925" cy="3771900"/>
            </a:xfrm>
          </p:grpSpPr>
          <p:cxnSp>
            <p:nvCxnSpPr>
              <p:cNvPr id="12" name="Straight Connector 11">
                <a:extLst>
                  <a:ext uri="{FF2B5EF4-FFF2-40B4-BE49-F238E27FC236}">
                    <a16:creationId xmlns:a16="http://schemas.microsoft.com/office/drawing/2014/main" id="{D2DE19A1-6F20-44CE-16E6-E01C080DB715}"/>
                  </a:ext>
                </a:extLst>
              </p:cNvPr>
              <p:cNvCxnSpPr>
                <a:cxnSpLocks/>
              </p:cNvCxnSpPr>
              <p:nvPr userDrawn="1"/>
            </p:nvCxnSpPr>
            <p:spPr>
              <a:xfrm>
                <a:off x="2527301" y="16510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A302056-7C77-84A9-00C4-C936CDB0EC14}"/>
                  </a:ext>
                </a:extLst>
              </p:cNvPr>
              <p:cNvCxnSpPr>
                <a:cxnSpLocks/>
              </p:cNvCxnSpPr>
              <p:nvPr userDrawn="1"/>
            </p:nvCxnSpPr>
            <p:spPr>
              <a:xfrm>
                <a:off x="2517792" y="5422900"/>
                <a:ext cx="7156416" cy="0"/>
              </a:xfrm>
              <a:prstGeom prst="line">
                <a:avLst/>
              </a:prstGeom>
              <a:ln w="44450">
                <a:solidFill>
                  <a:schemeClr val="tx2"/>
                </a:solidFill>
              </a:ln>
            </p:spPr>
            <p:style>
              <a:lnRef idx="1">
                <a:schemeClr val="accent1"/>
              </a:lnRef>
              <a:fillRef idx="0">
                <a:schemeClr val="accent1"/>
              </a:fillRef>
              <a:effectRef idx="0">
                <a:schemeClr val="accent1"/>
              </a:effectRef>
              <a:fontRef idx="minor">
                <a:schemeClr val="tx1"/>
              </a:fontRef>
            </p:style>
          </p:cxnSp>
        </p:grpSp>
      </p:grpSp>
      <p:pic>
        <p:nvPicPr>
          <p:cNvPr id="19" name="Picture 18">
            <a:extLst>
              <a:ext uri="{FF2B5EF4-FFF2-40B4-BE49-F238E27FC236}">
                <a16:creationId xmlns:a16="http://schemas.microsoft.com/office/drawing/2014/main" id="{F6697869-8A2B-1D0A-3044-0FE59C744E2A}"/>
              </a:ext>
            </a:extLst>
          </p:cNvPr>
          <p:cNvPicPr>
            <a:picLocks noChangeAspect="1"/>
          </p:cNvPicPr>
          <p:nvPr/>
        </p:nvPicPr>
        <p:blipFill>
          <a:blip r:embed="rId4"/>
          <a:srcRect l="4600" r="10143"/>
          <a:stretch/>
        </p:blipFill>
        <p:spPr>
          <a:xfrm>
            <a:off x="2625217" y="1607896"/>
            <a:ext cx="6973900" cy="3603196"/>
          </a:xfrm>
          <a:prstGeom prst="rect">
            <a:avLst/>
          </a:prstGeom>
        </p:spPr>
      </p:pic>
      <p:sp>
        <p:nvSpPr>
          <p:cNvPr id="20" name="Title 1">
            <a:extLst>
              <a:ext uri="{FF2B5EF4-FFF2-40B4-BE49-F238E27FC236}">
                <a16:creationId xmlns:a16="http://schemas.microsoft.com/office/drawing/2014/main" id="{CAF45FD6-649C-AEED-B553-76EB848598A3}"/>
              </a:ext>
            </a:extLst>
          </p:cNvPr>
          <p:cNvSpPr>
            <a:spLocks noGrp="1"/>
          </p:cNvSpPr>
          <p:nvPr>
            <p:ph type="title"/>
          </p:nvPr>
        </p:nvSpPr>
        <p:spPr>
          <a:xfrm rot="16200000">
            <a:off x="-1749423" y="2290758"/>
            <a:ext cx="6276974" cy="2276477"/>
          </a:xfrm>
        </p:spPr>
        <p:txBody>
          <a:bodyPr tIns="0" anchor="ctr">
            <a:noAutofit/>
          </a:bodyPr>
          <a:lstStyle/>
          <a:p>
            <a:r>
              <a:rPr lang="en-US" b="1" dirty="0"/>
              <a:t>System Architecture </a:t>
            </a:r>
            <a:br>
              <a:rPr lang="en-US" b="1" dirty="0"/>
            </a:br>
            <a:endParaRPr lang="en-US" dirty="0"/>
          </a:p>
        </p:txBody>
      </p:sp>
    </p:spTree>
    <p:extLst>
      <p:ext uri="{BB962C8B-B14F-4D97-AF65-F5344CB8AC3E}">
        <p14:creationId xmlns:p14="http://schemas.microsoft.com/office/powerpoint/2010/main" val="239240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rot="16200000">
            <a:off x="-1749423" y="2290758"/>
            <a:ext cx="6276974" cy="2276477"/>
          </a:xfrm>
        </p:spPr>
        <p:txBody>
          <a:bodyPr/>
          <a:lstStyle/>
          <a:p>
            <a:r>
              <a:rPr lang="en-US" b="1" dirty="0"/>
              <a:t>Methodology / Algorithm Used</a:t>
            </a:r>
          </a:p>
        </p:txBody>
      </p:sp>
      <p:sp>
        <p:nvSpPr>
          <p:cNvPr id="23" name="Slide Number Placeholder 22">
            <a:extLst>
              <a:ext uri="{FF2B5EF4-FFF2-40B4-BE49-F238E27FC236}">
                <a16:creationId xmlns:a16="http://schemas.microsoft.com/office/drawing/2014/main" id="{316F188B-64AC-8821-8110-7D3C46681D2D}"/>
              </a:ext>
            </a:extLst>
          </p:cNvPr>
          <p:cNvSpPr>
            <a:spLocks noGrp="1"/>
          </p:cNvSpPr>
          <p:nvPr>
            <p:ph type="sldNum" sz="quarter" idx="12"/>
          </p:nvPr>
        </p:nvSpPr>
        <p:spPr>
          <a:xfrm>
            <a:off x="2194590" y="3062287"/>
            <a:ext cx="665421" cy="766763"/>
          </a:xfrm>
        </p:spPr>
        <p:txBody>
          <a:bodyPr/>
          <a:lstStyle/>
          <a:p>
            <a:fld id="{8A7A6979-0714-4377-B894-6BE4C2D6E202}" type="slidenum">
              <a:rPr lang="en-US" smtClean="0"/>
              <a:pPr/>
              <a:t>9</a:t>
            </a:fld>
            <a:endParaRPr lang="en-US" dirty="0"/>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half" idx="14"/>
          </p:nvPr>
        </p:nvSpPr>
        <p:spPr>
          <a:xfrm>
            <a:off x="4298261" y="1703434"/>
            <a:ext cx="7029933" cy="3451124"/>
          </a:xfrm>
        </p:spPr>
        <p:txBody>
          <a:bodyPr vert="horz" lIns="91440" tIns="45720" rIns="91440" bIns="45720" rtlCol="0" anchor="t">
            <a:normAutofit/>
          </a:bodyPr>
          <a:lstStyle/>
          <a:p>
            <a:pPr lvl="1"/>
            <a:r>
              <a:rPr lang="en-US" sz="2400" b="1" dirty="0"/>
              <a:t>YOLOv8</a:t>
            </a:r>
            <a:r>
              <a:rPr lang="en-US" sz="2400" dirty="0"/>
              <a:t>: Object detection.</a:t>
            </a:r>
          </a:p>
          <a:p>
            <a:pPr lvl="1"/>
            <a:r>
              <a:rPr lang="en-US" sz="2400" b="1" dirty="0"/>
              <a:t>ByteTrack</a:t>
            </a:r>
            <a:r>
              <a:rPr lang="en-US" sz="2400" dirty="0"/>
              <a:t>: Object tracking.</a:t>
            </a:r>
          </a:p>
          <a:p>
            <a:pPr lvl="1"/>
            <a:r>
              <a:rPr lang="en-US" sz="2400" b="1" dirty="0"/>
              <a:t>ViewTransformer</a:t>
            </a:r>
            <a:r>
              <a:rPr lang="en-US" sz="2400" dirty="0"/>
              <a:t>: Perspective transformation.</a:t>
            </a:r>
          </a:p>
          <a:p>
            <a:pPr lvl="1"/>
            <a:r>
              <a:rPr lang="en-US" sz="2400" b="1" dirty="0"/>
              <a:t>Deque + Frame Rate</a:t>
            </a:r>
            <a:r>
              <a:rPr lang="en-US" sz="2400" dirty="0"/>
              <a:t>: Speed and distance calculation.</a:t>
            </a:r>
          </a:p>
          <a:p>
            <a:pPr lvl="1"/>
            <a:r>
              <a:rPr lang="en-US" sz="2400" b="1" dirty="0"/>
              <a:t>OpenCV</a:t>
            </a:r>
            <a:r>
              <a:rPr lang="en-US" sz="2400" dirty="0"/>
              <a:t>: Frame annotations and video output.</a:t>
            </a:r>
          </a:p>
        </p:txBody>
      </p:sp>
    </p:spTree>
    <p:extLst>
      <p:ext uri="{BB962C8B-B14F-4D97-AF65-F5344CB8AC3E}">
        <p14:creationId xmlns:p14="http://schemas.microsoft.com/office/powerpoint/2010/main" val="2563119616"/>
      </p:ext>
    </p:extLst>
  </p:cSld>
  <p:clrMapOvr>
    <a:masterClrMapping/>
  </p:clrMapOvr>
</p:sld>
</file>

<file path=ppt/theme/theme1.xml><?xml version="1.0" encoding="utf-8"?>
<a:theme xmlns:a="http://schemas.openxmlformats.org/drawingml/2006/main" name="Parcel">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TM56596226_Win32_LW_V0" id="{9BD71EDD-469E-4D4E-A40A-B14F6807FCBA}" vid="{17CDA7A4-B369-430D-9DFB-4C964001961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5C14155-A57F-48FA-B253-A79CB6269DDC}">
  <ds:schemaRefs>
    <ds:schemaRef ds:uri="http://schemas.microsoft.com/sharepoint/v3/contenttype/forms"/>
  </ds:schemaRefs>
</ds:datastoreItem>
</file>

<file path=customXml/itemProps2.xml><?xml version="1.0" encoding="utf-8"?>
<ds:datastoreItem xmlns:ds="http://schemas.openxmlformats.org/officeDocument/2006/customXml" ds:itemID="{BC2A85E2-5219-4B5F-9D52-D97CA94AAB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9316C43-4A17-4971-BB8F-F0F6B8CDF2E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Fair frames presentation</Template>
  <TotalTime>205</TotalTime>
  <Words>845</Words>
  <Application>Microsoft Office PowerPoint</Application>
  <PresentationFormat>Widescreen</PresentationFormat>
  <Paragraphs>128</Paragraphs>
  <Slides>18</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vt:lpstr>
      <vt:lpstr>Arial</vt:lpstr>
      <vt:lpstr>Calibri</vt:lpstr>
      <vt:lpstr>Gill Sans MT</vt:lpstr>
      <vt:lpstr>Times New Roman</vt:lpstr>
      <vt:lpstr>Parcel</vt:lpstr>
      <vt:lpstr>Deep Learning Based vehicle Tracking &amp; speed estimation System in restricted traffic Zones </vt:lpstr>
      <vt:lpstr>Abstract / Introduction </vt:lpstr>
      <vt:lpstr>Problem  Statement</vt:lpstr>
      <vt:lpstr>Objectives</vt:lpstr>
      <vt:lpstr>Literature  Review</vt:lpstr>
      <vt:lpstr>Existing  System</vt:lpstr>
      <vt:lpstr>Proposed  System</vt:lpstr>
      <vt:lpstr>System Architecture  </vt:lpstr>
      <vt:lpstr>Methodology / Algorithm Used</vt:lpstr>
      <vt:lpstr>Implementation Tools</vt:lpstr>
      <vt:lpstr>Modules Explanation</vt:lpstr>
      <vt:lpstr>Dataset / Input Details</vt:lpstr>
      <vt:lpstr>Results &amp;  Output</vt:lpstr>
      <vt:lpstr>Sample  Input/output</vt:lpstr>
      <vt:lpstr>Performance Analysis</vt:lpstr>
      <vt:lpstr>Advantages</vt:lpstr>
      <vt:lpstr>Conclusion &amp; Future Scope</vt:lpstr>
      <vt:lpstr>Thank you /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Salman S</dc:creator>
  <cp:lastModifiedBy>Salman S</cp:lastModifiedBy>
  <cp:revision>4</cp:revision>
  <dcterms:created xsi:type="dcterms:W3CDTF">2025-05-15T13:24:53Z</dcterms:created>
  <dcterms:modified xsi:type="dcterms:W3CDTF">2025-05-24T10:06:42Z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